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6" r:id="rId2"/>
  </p:sldMasterIdLst>
  <p:notesMasterIdLst>
    <p:notesMasterId r:id="rId22"/>
  </p:notesMasterIdLst>
  <p:handoutMasterIdLst>
    <p:handoutMasterId r:id="rId23"/>
  </p:handoutMasterIdLst>
  <p:sldIdLst>
    <p:sldId id="542" r:id="rId3"/>
    <p:sldId id="878" r:id="rId4"/>
    <p:sldId id="866" r:id="rId5"/>
    <p:sldId id="885" r:id="rId6"/>
    <p:sldId id="579" r:id="rId7"/>
    <p:sldId id="581" r:id="rId8"/>
    <p:sldId id="582" r:id="rId9"/>
    <p:sldId id="583" r:id="rId10"/>
    <p:sldId id="584" r:id="rId11"/>
    <p:sldId id="585" r:id="rId12"/>
    <p:sldId id="586" r:id="rId13"/>
    <p:sldId id="587" r:id="rId14"/>
    <p:sldId id="588" r:id="rId15"/>
    <p:sldId id="589" r:id="rId16"/>
    <p:sldId id="886" r:id="rId17"/>
    <p:sldId id="590" r:id="rId18"/>
    <p:sldId id="591" r:id="rId19"/>
    <p:sldId id="592" r:id="rId20"/>
    <p:sldId id="88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513"/>
    <a:srgbClr val="A53010"/>
    <a:srgbClr val="3485C6"/>
    <a:srgbClr val="E94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3842" autoAdjust="0"/>
  </p:normalViewPr>
  <p:slideViewPr>
    <p:cSldViewPr snapToGrid="0">
      <p:cViewPr varScale="1">
        <p:scale>
          <a:sx n="62" d="100"/>
          <a:sy n="62" d="100"/>
        </p:scale>
        <p:origin x="8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AF48A-7E20-47B4-A3A5-64A317869342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2C5A2D93-C945-4ECA-B724-8CC37841E693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3. </a:t>
          </a:r>
        </a:p>
      </dgm:t>
    </dgm:pt>
    <dgm:pt modelId="{454241F5-4AE5-49A8-9BF3-E99977BED1D5}" type="parTrans" cxnId="{0503F523-837B-4B0A-B895-CBB408BF4D36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52989E59-A421-43E4-9BE3-E4B16B65B5B6}" type="sibTrans" cxnId="{0503F523-837B-4B0A-B895-CBB408BF4D36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45490E82-393A-4130-83A9-0851AC95F4E1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1.</a:t>
          </a:r>
        </a:p>
      </dgm:t>
    </dgm:pt>
    <dgm:pt modelId="{4C31DD5A-0A43-4A2C-AC80-25D4C16CEA4A}" type="parTrans" cxnId="{5D58F45A-CEC0-4D5A-AE1B-1F85E3E5A13D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BF2E7FC2-3B1C-4D22-9B81-830C811BC71C}" type="sibTrans" cxnId="{5D58F45A-CEC0-4D5A-AE1B-1F85E3E5A13D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06FD1DA1-080C-4CDD-878F-D38AE1D78355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4. </a:t>
          </a:r>
          <a:endParaRPr lang="vi-VN" sz="2800" b="0" u="none" baseline="0">
            <a:latin typeface="Cambria" panose="02040503050406030204" pitchFamily="18" charset="0"/>
            <a:cs typeface="Times New Roman" panose="02020603050405020304" pitchFamily="18" charset="0"/>
          </a:endParaRPr>
        </a:p>
      </dgm:t>
    </dgm:pt>
    <dgm:pt modelId="{DABCD21F-77EA-4680-80E0-C58258560AEF}" type="parTrans" cxnId="{BCEB136D-6CA6-42F7-B0EC-6D80F29467E1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361BB9D5-AFEF-4271-A2F6-C7967D2509A5}" type="sibTrans" cxnId="{BCEB136D-6CA6-42F7-B0EC-6D80F29467E1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552DED1A-4028-4F98-9D74-A2F4CED22271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CÁC NHÓM HÀM TRONG EXCEL.</a:t>
          </a:r>
        </a:p>
      </dgm:t>
    </dgm:pt>
    <dgm:pt modelId="{9C03BF94-4EF5-404C-8CEF-6B3CB2DD1D5D}" type="parTrans" cxnId="{09C32B61-BF00-49D5-B470-E2E367486B1C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8EB9B7D9-FE04-427A-84A6-DD32590E9EE5}" type="sibTrans" cxnId="{09C32B61-BF00-49D5-B470-E2E367486B1C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350256EA-BF4A-45E3-9BAF-BF6614DBC985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THỐNG KÊ DỮ LIỆU TRONG EXCEL.</a:t>
          </a:r>
          <a:endParaRPr lang="vi-VN" sz="2800" b="0" u="none" baseline="0">
            <a:latin typeface="Cambria" panose="02040503050406030204" pitchFamily="18" charset="0"/>
            <a:cs typeface="Times New Roman" panose="02020603050405020304" pitchFamily="18" charset="0"/>
          </a:endParaRPr>
        </a:p>
      </dgm:t>
    </dgm:pt>
    <dgm:pt modelId="{0FFA5301-E137-4AFD-881B-15C33091062C}" type="parTrans" cxnId="{4671BE25-CE5D-41AF-A5D1-BD09D4B5AA22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74C747FF-4AE9-4366-B8B0-F64263BC6EA9}" type="sibTrans" cxnId="{4671BE25-CE5D-41AF-A5D1-BD09D4B5AA22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1C9F2B6B-E115-4B59-8B01-E66CB22AD3BA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ĐỊNH DẠNG VÀ CHỈNH SỬA BẢNG TÍNH.</a:t>
          </a:r>
        </a:p>
      </dgm:t>
    </dgm:pt>
    <dgm:pt modelId="{C6AFE6AF-2780-4B3D-9FA1-04238441CA8B}" type="parTrans" cxnId="{954CE8E6-12B1-4EDD-920B-02A2D38DD31D}">
      <dgm:prSet/>
      <dgm:spPr/>
      <dgm:t>
        <a:bodyPr/>
        <a:lstStyle/>
        <a:p>
          <a:endParaRPr lang="en-US" sz="2800"/>
        </a:p>
      </dgm:t>
    </dgm:pt>
    <dgm:pt modelId="{756DB1F3-74AC-4B41-BF06-0125B10C57AC}" type="sibTrans" cxnId="{954CE8E6-12B1-4EDD-920B-02A2D38DD31D}">
      <dgm:prSet/>
      <dgm:spPr/>
      <dgm:t>
        <a:bodyPr/>
        <a:lstStyle/>
        <a:p>
          <a:endParaRPr lang="en-US" sz="2800"/>
        </a:p>
      </dgm:t>
    </dgm:pt>
    <dgm:pt modelId="{6BAEB175-F07B-41F4-8D7D-445019A68E34}">
      <dgm:prSet phldrT="[Text]" custT="1"/>
      <dgm:spPr>
        <a:solidFill>
          <a:srgbClr val="94B6D2">
            <a:hueOff val="0"/>
            <a:satOff val="0"/>
            <a:lumOff val="0"/>
            <a:alphaOff val="0"/>
          </a:srgbClr>
        </a:solidFill>
        <a:ln w="28575" cap="rnd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06680" tIns="53340" rIns="106680" bIns="53340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solidFill>
                <a:prstClr val="white"/>
              </a:solidFill>
              <a:latin typeface="Cambria" panose="02040503050406030204" pitchFamily="18" charset="0"/>
              <a:ea typeface="+mn-ea"/>
              <a:cs typeface="Times New Roman" panose="02020603050405020304" pitchFamily="18" charset="0"/>
            </a:rPr>
            <a:t>CHƯƠNG 2.</a:t>
          </a:r>
        </a:p>
      </dgm:t>
    </dgm:pt>
    <dgm:pt modelId="{B1E363FC-E38A-4297-BFF1-6641AF82F1D4}" type="parTrans" cxnId="{C860F19F-58A8-487E-AF4A-9D801076E71C}">
      <dgm:prSet/>
      <dgm:spPr/>
      <dgm:t>
        <a:bodyPr/>
        <a:lstStyle/>
        <a:p>
          <a:endParaRPr lang="en-US"/>
        </a:p>
      </dgm:t>
    </dgm:pt>
    <dgm:pt modelId="{EB235034-6ED8-4B1D-9EFD-0FF8768DD171}" type="sibTrans" cxnId="{C860F19F-58A8-487E-AF4A-9D801076E71C}">
      <dgm:prSet/>
      <dgm:spPr/>
      <dgm:t>
        <a:bodyPr/>
        <a:lstStyle/>
        <a:p>
          <a:endParaRPr lang="en-US"/>
        </a:p>
      </dgm:t>
    </dgm:pt>
    <dgm:pt modelId="{98D6F961-248B-4BDD-B37A-5B1C519716A7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TỔ CHỨC THÔNG TIN TRÊN BẢNG TÍNH</a:t>
          </a:r>
        </a:p>
      </dgm:t>
    </dgm:pt>
    <dgm:pt modelId="{8E399188-1AA6-4872-9167-B308937B71A8}" type="parTrans" cxnId="{E1FD5DA2-05DC-4A48-B3F3-D52D3DC37772}">
      <dgm:prSet/>
      <dgm:spPr/>
      <dgm:t>
        <a:bodyPr/>
        <a:lstStyle/>
        <a:p>
          <a:endParaRPr lang="en-US"/>
        </a:p>
      </dgm:t>
    </dgm:pt>
    <dgm:pt modelId="{CDC9FFB5-FD98-471F-9C86-043498DF340E}" type="sibTrans" cxnId="{E1FD5DA2-05DC-4A48-B3F3-D52D3DC37772}">
      <dgm:prSet/>
      <dgm:spPr/>
      <dgm:t>
        <a:bodyPr/>
        <a:lstStyle/>
        <a:p>
          <a:endParaRPr lang="en-US"/>
        </a:p>
      </dgm:t>
    </dgm:pt>
    <dgm:pt modelId="{176E6750-5360-4FB4-BE14-52BA46F1DCA9}" type="pres">
      <dgm:prSet presAssocID="{3F8AF48A-7E20-47B4-A3A5-64A317869342}" presName="Name0" presStyleCnt="0">
        <dgm:presLayoutVars>
          <dgm:dir/>
          <dgm:animLvl val="lvl"/>
          <dgm:resizeHandles/>
        </dgm:presLayoutVars>
      </dgm:prSet>
      <dgm:spPr/>
    </dgm:pt>
    <dgm:pt modelId="{8C48B15C-C61D-4FC3-89A9-1D19AC923ED8}" type="pres">
      <dgm:prSet presAssocID="{45490E82-393A-4130-83A9-0851AC95F4E1}" presName="linNode" presStyleCnt="0"/>
      <dgm:spPr/>
    </dgm:pt>
    <dgm:pt modelId="{C3459C12-A485-4D6C-BAAF-E043D56D323C}" type="pres">
      <dgm:prSet presAssocID="{45490E82-393A-4130-83A9-0851AC95F4E1}" presName="parentShp" presStyleLbl="node1" presStyleIdx="0" presStyleCnt="4" custScaleX="49868">
        <dgm:presLayoutVars>
          <dgm:bulletEnabled val="1"/>
        </dgm:presLayoutVars>
      </dgm:prSet>
      <dgm:spPr/>
    </dgm:pt>
    <dgm:pt modelId="{13DDCE2A-3450-4B06-BD65-75C9CACCF043}" type="pres">
      <dgm:prSet presAssocID="{45490E82-393A-4130-83A9-0851AC95F4E1}" presName="childShp" presStyleLbl="bgAccFollowNode1" presStyleIdx="0" presStyleCnt="4">
        <dgm:presLayoutVars>
          <dgm:bulletEnabled val="1"/>
        </dgm:presLayoutVars>
      </dgm:prSet>
      <dgm:spPr/>
    </dgm:pt>
    <dgm:pt modelId="{5D2704D2-408C-4649-9A3C-D23710EB996C}" type="pres">
      <dgm:prSet presAssocID="{BF2E7FC2-3B1C-4D22-9B81-830C811BC71C}" presName="spacing" presStyleCnt="0"/>
      <dgm:spPr/>
    </dgm:pt>
    <dgm:pt modelId="{589AFEDA-587D-4E64-87C4-60F403783C0C}" type="pres">
      <dgm:prSet presAssocID="{6BAEB175-F07B-41F4-8D7D-445019A68E34}" presName="linNode" presStyleCnt="0"/>
      <dgm:spPr/>
    </dgm:pt>
    <dgm:pt modelId="{5F9EC27F-2E07-4672-8313-941EA25C1899}" type="pres">
      <dgm:prSet presAssocID="{6BAEB175-F07B-41F4-8D7D-445019A68E34}" presName="parentShp" presStyleLbl="node1" presStyleIdx="1" presStyleCnt="4" custScaleX="50741">
        <dgm:presLayoutVars>
          <dgm:bulletEnabled val="1"/>
        </dgm:presLayoutVars>
      </dgm:prSet>
      <dgm:spPr>
        <a:xfrm>
          <a:off x="0" y="874426"/>
          <a:ext cx="4890385" cy="794022"/>
        </a:xfrm>
        <a:prstGeom prst="roundRect">
          <a:avLst/>
        </a:prstGeom>
      </dgm:spPr>
    </dgm:pt>
    <dgm:pt modelId="{4B8B8430-26FF-4B49-B7A7-9903474AAFA2}" type="pres">
      <dgm:prSet presAssocID="{6BAEB175-F07B-41F4-8D7D-445019A68E34}" presName="childShp" presStyleLbl="bgAccFollowNode1" presStyleIdx="1" presStyleCnt="4">
        <dgm:presLayoutVars>
          <dgm:bulletEnabled val="1"/>
        </dgm:presLayoutVars>
      </dgm:prSet>
      <dgm:spPr/>
    </dgm:pt>
    <dgm:pt modelId="{EFB866F4-D4C8-43E8-AFB1-4CBC9CEEA813}" type="pres">
      <dgm:prSet presAssocID="{EB235034-6ED8-4B1D-9EFD-0FF8768DD171}" presName="spacing" presStyleCnt="0"/>
      <dgm:spPr/>
    </dgm:pt>
    <dgm:pt modelId="{7D34AFED-951E-481B-A1A9-88B4FF3C2E03}" type="pres">
      <dgm:prSet presAssocID="{2C5A2D93-C945-4ECA-B724-8CC37841E693}" presName="linNode" presStyleCnt="0"/>
      <dgm:spPr/>
    </dgm:pt>
    <dgm:pt modelId="{5B45D85B-314B-4667-BB76-5909CE5C8835}" type="pres">
      <dgm:prSet presAssocID="{2C5A2D93-C945-4ECA-B724-8CC37841E693}" presName="parentShp" presStyleLbl="node1" presStyleIdx="2" presStyleCnt="4" custScaleX="49868">
        <dgm:presLayoutVars>
          <dgm:bulletEnabled val="1"/>
        </dgm:presLayoutVars>
      </dgm:prSet>
      <dgm:spPr/>
    </dgm:pt>
    <dgm:pt modelId="{5816EFA7-9057-4EFB-9F4C-3EC2EAE244F4}" type="pres">
      <dgm:prSet presAssocID="{2C5A2D93-C945-4ECA-B724-8CC37841E693}" presName="childShp" presStyleLbl="bgAccFollowNode1" presStyleIdx="2" presStyleCnt="4">
        <dgm:presLayoutVars>
          <dgm:bulletEnabled val="1"/>
        </dgm:presLayoutVars>
      </dgm:prSet>
      <dgm:spPr/>
    </dgm:pt>
    <dgm:pt modelId="{0E4F08FF-AF27-4B5A-A14B-0C2D3188F0FA}" type="pres">
      <dgm:prSet presAssocID="{52989E59-A421-43E4-9BE3-E4B16B65B5B6}" presName="spacing" presStyleCnt="0"/>
      <dgm:spPr/>
    </dgm:pt>
    <dgm:pt modelId="{34CB0D31-8513-4E71-9B34-6D9FBF23BB5D}" type="pres">
      <dgm:prSet presAssocID="{06FD1DA1-080C-4CDD-878F-D38AE1D78355}" presName="linNode" presStyleCnt="0"/>
      <dgm:spPr/>
    </dgm:pt>
    <dgm:pt modelId="{FA146D03-85D7-4F24-8261-845BC9AC9381}" type="pres">
      <dgm:prSet presAssocID="{06FD1DA1-080C-4CDD-878F-D38AE1D78355}" presName="parentShp" presStyleLbl="node1" presStyleIdx="3" presStyleCnt="4" custScaleX="49868">
        <dgm:presLayoutVars>
          <dgm:bulletEnabled val="1"/>
        </dgm:presLayoutVars>
      </dgm:prSet>
      <dgm:spPr/>
    </dgm:pt>
    <dgm:pt modelId="{7A7C91E1-3D76-4667-9C2D-C986D342CD5C}" type="pres">
      <dgm:prSet presAssocID="{06FD1DA1-080C-4CDD-878F-D38AE1D78355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78305620-48DF-4F1A-A491-62AAA2021366}" type="presOf" srcId="{2C5A2D93-C945-4ECA-B724-8CC37841E693}" destId="{5B45D85B-314B-4667-BB76-5909CE5C8835}" srcOrd="0" destOrd="0" presId="urn:microsoft.com/office/officeart/2005/8/layout/vList6"/>
    <dgm:cxn modelId="{0503F523-837B-4B0A-B895-CBB408BF4D36}" srcId="{3F8AF48A-7E20-47B4-A3A5-64A317869342}" destId="{2C5A2D93-C945-4ECA-B724-8CC37841E693}" srcOrd="2" destOrd="0" parTransId="{454241F5-4AE5-49A8-9BF3-E99977BED1D5}" sibTransId="{52989E59-A421-43E4-9BE3-E4B16B65B5B6}"/>
    <dgm:cxn modelId="{1DDB8924-A192-458C-9DA6-266BE9AA11E4}" type="presOf" srcId="{06FD1DA1-080C-4CDD-878F-D38AE1D78355}" destId="{FA146D03-85D7-4F24-8261-845BC9AC9381}" srcOrd="0" destOrd="0" presId="urn:microsoft.com/office/officeart/2005/8/layout/vList6"/>
    <dgm:cxn modelId="{4671BE25-CE5D-41AF-A5D1-BD09D4B5AA22}" srcId="{06FD1DA1-080C-4CDD-878F-D38AE1D78355}" destId="{350256EA-BF4A-45E3-9BAF-BF6614DBC985}" srcOrd="0" destOrd="0" parTransId="{0FFA5301-E137-4AFD-881B-15C33091062C}" sibTransId="{74C747FF-4AE9-4366-B8B0-F64263BC6EA9}"/>
    <dgm:cxn modelId="{7A64F82E-629C-4F9A-971E-D3BC9456A663}" type="presOf" srcId="{98D6F961-248B-4BDD-B37A-5B1C519716A7}" destId="{4B8B8430-26FF-4B49-B7A7-9903474AAFA2}" srcOrd="0" destOrd="0" presId="urn:microsoft.com/office/officeart/2005/8/layout/vList6"/>
    <dgm:cxn modelId="{09C32B61-BF00-49D5-B470-E2E367486B1C}" srcId="{2C5A2D93-C945-4ECA-B724-8CC37841E693}" destId="{552DED1A-4028-4F98-9D74-A2F4CED22271}" srcOrd="0" destOrd="0" parTransId="{9C03BF94-4EF5-404C-8CEF-6B3CB2DD1D5D}" sibTransId="{8EB9B7D9-FE04-427A-84A6-DD32590E9EE5}"/>
    <dgm:cxn modelId="{27EABE47-2E58-4B58-AE4F-B77B34726390}" type="presOf" srcId="{45490E82-393A-4130-83A9-0851AC95F4E1}" destId="{C3459C12-A485-4D6C-BAAF-E043D56D323C}" srcOrd="0" destOrd="0" presId="urn:microsoft.com/office/officeart/2005/8/layout/vList6"/>
    <dgm:cxn modelId="{BCEB136D-6CA6-42F7-B0EC-6D80F29467E1}" srcId="{3F8AF48A-7E20-47B4-A3A5-64A317869342}" destId="{06FD1DA1-080C-4CDD-878F-D38AE1D78355}" srcOrd="3" destOrd="0" parTransId="{DABCD21F-77EA-4680-80E0-C58258560AEF}" sibTransId="{361BB9D5-AFEF-4271-A2F6-C7967D2509A5}"/>
    <dgm:cxn modelId="{5D58F45A-CEC0-4D5A-AE1B-1F85E3E5A13D}" srcId="{3F8AF48A-7E20-47B4-A3A5-64A317869342}" destId="{45490E82-393A-4130-83A9-0851AC95F4E1}" srcOrd="0" destOrd="0" parTransId="{4C31DD5A-0A43-4A2C-AC80-25D4C16CEA4A}" sibTransId="{BF2E7FC2-3B1C-4D22-9B81-830C811BC71C}"/>
    <dgm:cxn modelId="{CD6E2780-FDE5-4B98-AC25-C4039CEBF766}" type="presOf" srcId="{552DED1A-4028-4F98-9D74-A2F4CED22271}" destId="{5816EFA7-9057-4EFB-9F4C-3EC2EAE244F4}" srcOrd="0" destOrd="0" presId="urn:microsoft.com/office/officeart/2005/8/layout/vList6"/>
    <dgm:cxn modelId="{C860F19F-58A8-487E-AF4A-9D801076E71C}" srcId="{3F8AF48A-7E20-47B4-A3A5-64A317869342}" destId="{6BAEB175-F07B-41F4-8D7D-445019A68E34}" srcOrd="1" destOrd="0" parTransId="{B1E363FC-E38A-4297-BFF1-6641AF82F1D4}" sibTransId="{EB235034-6ED8-4B1D-9EFD-0FF8768DD171}"/>
    <dgm:cxn modelId="{E1FD5DA2-05DC-4A48-B3F3-D52D3DC37772}" srcId="{6BAEB175-F07B-41F4-8D7D-445019A68E34}" destId="{98D6F961-248B-4BDD-B37A-5B1C519716A7}" srcOrd="0" destOrd="0" parTransId="{8E399188-1AA6-4872-9167-B308937B71A8}" sibTransId="{CDC9FFB5-FD98-471F-9C86-043498DF340E}"/>
    <dgm:cxn modelId="{EA7C39BB-4A01-4ED0-814A-71F764E037D0}" type="presOf" srcId="{350256EA-BF4A-45E3-9BAF-BF6614DBC985}" destId="{7A7C91E1-3D76-4667-9C2D-C986D342CD5C}" srcOrd="0" destOrd="0" presId="urn:microsoft.com/office/officeart/2005/8/layout/vList6"/>
    <dgm:cxn modelId="{954CE8E6-12B1-4EDD-920B-02A2D38DD31D}" srcId="{45490E82-393A-4130-83A9-0851AC95F4E1}" destId="{1C9F2B6B-E115-4B59-8B01-E66CB22AD3BA}" srcOrd="0" destOrd="0" parTransId="{C6AFE6AF-2780-4B3D-9FA1-04238441CA8B}" sibTransId="{756DB1F3-74AC-4B41-BF06-0125B10C57AC}"/>
    <dgm:cxn modelId="{A116A1ED-A624-4D80-B9D1-397B677532FC}" type="presOf" srcId="{6BAEB175-F07B-41F4-8D7D-445019A68E34}" destId="{5F9EC27F-2E07-4672-8313-941EA25C1899}" srcOrd="0" destOrd="0" presId="urn:microsoft.com/office/officeart/2005/8/layout/vList6"/>
    <dgm:cxn modelId="{FDC5E8F6-110E-473D-9A8E-002CB2559A2E}" type="presOf" srcId="{1C9F2B6B-E115-4B59-8B01-E66CB22AD3BA}" destId="{13DDCE2A-3450-4B06-BD65-75C9CACCF043}" srcOrd="0" destOrd="0" presId="urn:microsoft.com/office/officeart/2005/8/layout/vList6"/>
    <dgm:cxn modelId="{D1670AFA-FCE9-4568-9EB0-1F09509A716C}" type="presOf" srcId="{3F8AF48A-7E20-47B4-A3A5-64A317869342}" destId="{176E6750-5360-4FB4-BE14-52BA46F1DCA9}" srcOrd="0" destOrd="0" presId="urn:microsoft.com/office/officeart/2005/8/layout/vList6"/>
    <dgm:cxn modelId="{FFCAC232-DF72-4697-9C02-81F5D6E899F7}" type="presParOf" srcId="{176E6750-5360-4FB4-BE14-52BA46F1DCA9}" destId="{8C48B15C-C61D-4FC3-89A9-1D19AC923ED8}" srcOrd="0" destOrd="0" presId="urn:microsoft.com/office/officeart/2005/8/layout/vList6"/>
    <dgm:cxn modelId="{63F7C3A5-6BBA-418E-9657-A130EECAEBBA}" type="presParOf" srcId="{8C48B15C-C61D-4FC3-89A9-1D19AC923ED8}" destId="{C3459C12-A485-4D6C-BAAF-E043D56D323C}" srcOrd="0" destOrd="0" presId="urn:microsoft.com/office/officeart/2005/8/layout/vList6"/>
    <dgm:cxn modelId="{06E71410-DBB3-49F6-8EBB-2D4495F04C70}" type="presParOf" srcId="{8C48B15C-C61D-4FC3-89A9-1D19AC923ED8}" destId="{13DDCE2A-3450-4B06-BD65-75C9CACCF043}" srcOrd="1" destOrd="0" presId="urn:microsoft.com/office/officeart/2005/8/layout/vList6"/>
    <dgm:cxn modelId="{3CC14F9C-2374-45F2-B3FA-03B5881496C4}" type="presParOf" srcId="{176E6750-5360-4FB4-BE14-52BA46F1DCA9}" destId="{5D2704D2-408C-4649-9A3C-D23710EB996C}" srcOrd="1" destOrd="0" presId="urn:microsoft.com/office/officeart/2005/8/layout/vList6"/>
    <dgm:cxn modelId="{3BD0FDA9-DEAB-432B-9A15-3E807E125CE0}" type="presParOf" srcId="{176E6750-5360-4FB4-BE14-52BA46F1DCA9}" destId="{589AFEDA-587D-4E64-87C4-60F403783C0C}" srcOrd="2" destOrd="0" presId="urn:microsoft.com/office/officeart/2005/8/layout/vList6"/>
    <dgm:cxn modelId="{434B04D8-1F11-4B6D-9DED-12F184ED22DC}" type="presParOf" srcId="{589AFEDA-587D-4E64-87C4-60F403783C0C}" destId="{5F9EC27F-2E07-4672-8313-941EA25C1899}" srcOrd="0" destOrd="0" presId="urn:microsoft.com/office/officeart/2005/8/layout/vList6"/>
    <dgm:cxn modelId="{DCDBC7BC-F217-466C-93B1-21051BE6B259}" type="presParOf" srcId="{589AFEDA-587D-4E64-87C4-60F403783C0C}" destId="{4B8B8430-26FF-4B49-B7A7-9903474AAFA2}" srcOrd="1" destOrd="0" presId="urn:microsoft.com/office/officeart/2005/8/layout/vList6"/>
    <dgm:cxn modelId="{A9B501F3-E271-4029-B3A9-9CD1B2ABFC74}" type="presParOf" srcId="{176E6750-5360-4FB4-BE14-52BA46F1DCA9}" destId="{EFB866F4-D4C8-43E8-AFB1-4CBC9CEEA813}" srcOrd="3" destOrd="0" presId="urn:microsoft.com/office/officeart/2005/8/layout/vList6"/>
    <dgm:cxn modelId="{13F71386-7111-492B-847C-63B4AC9A4D04}" type="presParOf" srcId="{176E6750-5360-4FB4-BE14-52BA46F1DCA9}" destId="{7D34AFED-951E-481B-A1A9-88B4FF3C2E03}" srcOrd="4" destOrd="0" presId="urn:microsoft.com/office/officeart/2005/8/layout/vList6"/>
    <dgm:cxn modelId="{B8AD16A0-0816-4FB1-B5B3-9ADC9F2C9F38}" type="presParOf" srcId="{7D34AFED-951E-481B-A1A9-88B4FF3C2E03}" destId="{5B45D85B-314B-4667-BB76-5909CE5C8835}" srcOrd="0" destOrd="0" presId="urn:microsoft.com/office/officeart/2005/8/layout/vList6"/>
    <dgm:cxn modelId="{51F055E5-CC7B-426B-A315-4635581C4F2A}" type="presParOf" srcId="{7D34AFED-951E-481B-A1A9-88B4FF3C2E03}" destId="{5816EFA7-9057-4EFB-9F4C-3EC2EAE244F4}" srcOrd="1" destOrd="0" presId="urn:microsoft.com/office/officeart/2005/8/layout/vList6"/>
    <dgm:cxn modelId="{92F71BE0-CDE9-4BE9-9884-D2D3ECD46760}" type="presParOf" srcId="{176E6750-5360-4FB4-BE14-52BA46F1DCA9}" destId="{0E4F08FF-AF27-4B5A-A14B-0C2D3188F0FA}" srcOrd="5" destOrd="0" presId="urn:microsoft.com/office/officeart/2005/8/layout/vList6"/>
    <dgm:cxn modelId="{8F8A6015-DFC4-40A0-ABA8-A669D3180772}" type="presParOf" srcId="{176E6750-5360-4FB4-BE14-52BA46F1DCA9}" destId="{34CB0D31-8513-4E71-9B34-6D9FBF23BB5D}" srcOrd="6" destOrd="0" presId="urn:microsoft.com/office/officeart/2005/8/layout/vList6"/>
    <dgm:cxn modelId="{BACD9AC8-1D46-4698-A092-60EC5C8382F7}" type="presParOf" srcId="{34CB0D31-8513-4E71-9B34-6D9FBF23BB5D}" destId="{FA146D03-85D7-4F24-8261-845BC9AC9381}" srcOrd="0" destOrd="0" presId="urn:microsoft.com/office/officeart/2005/8/layout/vList6"/>
    <dgm:cxn modelId="{4D1E8B8A-81A7-4FC7-AF9E-A4675FB741D7}" type="presParOf" srcId="{34CB0D31-8513-4E71-9B34-6D9FBF23BB5D}" destId="{7A7C91E1-3D76-4667-9C2D-C986D342CD5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4F4713-8C40-4AD7-9D5D-CCAB9E377AE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6D6295-C3B2-4E1B-951E-6BD98E8C4C3F}">
      <dgm:prSet phldrT="[Text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1. SORT AND FILTER</a:t>
          </a:r>
        </a:p>
      </dgm:t>
    </dgm:pt>
    <dgm:pt modelId="{787618C0-EAD5-4B5A-9689-1C38A8E16325}" type="parTrans" cxnId="{1785292D-E827-43E1-9CA4-CBD559D532C8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326219A-DD97-46D9-A59A-B74B69F0E4E4}" type="sibTrans" cxnId="{1785292D-E827-43E1-9CA4-CBD559D532C8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9124ECB-E4DE-4320-BA3B-2F64DEC7DAF4}">
      <dgm:prSet phldrT="[Text]"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2. DATA VALIDATION</a:t>
          </a:r>
        </a:p>
      </dgm:t>
    </dgm:pt>
    <dgm:pt modelId="{F5FB9BEE-CFF0-4D05-B8A7-6F8D3F57F9B8}" type="parTrans" cxnId="{954BD6A6-0F1D-4DED-A853-9FD065A313DD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68236AB-29FA-49B8-BA4F-3B47E206A57B}" type="sibTrans" cxnId="{954BD6A6-0F1D-4DED-A853-9FD065A313DD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BDFB863-3CC0-4B89-AB4C-8BD5BD3DC33D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5. PIVOT TABLE VÀ PIVOT CHART.</a:t>
          </a:r>
        </a:p>
      </dgm:t>
    </dgm:pt>
    <dgm:pt modelId="{B9855BC4-FCEB-4B18-BEE9-17B6A5BBF4F9}" type="parTrans" cxnId="{A97C35D1-2136-42D4-9E49-27C31F6F0E79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6B8E954-AB75-435F-BF07-C4DE7B19B0AB}" type="sibTrans" cxnId="{A97C35D1-2136-42D4-9E49-27C31F6F0E79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F6E3835-8C59-41A9-92C3-C8B82556367D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3. HÀM SUBTOTAL VÀ SUBTOTAL</a:t>
          </a:r>
        </a:p>
      </dgm:t>
    </dgm:pt>
    <dgm:pt modelId="{1E60BD3C-1DC0-44EA-8B2D-4039378B0320}" type="parTrans" cxnId="{81BEB5FF-9A66-4166-8CFD-703E897014E2}">
      <dgm:prSet/>
      <dgm:spPr/>
      <dgm:t>
        <a:bodyPr/>
        <a:lstStyle/>
        <a:p>
          <a:pPr algn="ctr"/>
          <a:endParaRPr lang="en-US" sz="2000"/>
        </a:p>
      </dgm:t>
    </dgm:pt>
    <dgm:pt modelId="{183942A2-3430-435E-A9C9-1F4FDF7DE8E5}" type="sibTrans" cxnId="{81BEB5FF-9A66-4166-8CFD-703E897014E2}">
      <dgm:prSet/>
      <dgm:spPr/>
      <dgm:t>
        <a:bodyPr/>
        <a:lstStyle/>
        <a:p>
          <a:pPr algn="ctr"/>
          <a:endParaRPr lang="en-US" sz="2000"/>
        </a:p>
      </dgm:t>
    </dgm:pt>
    <dgm:pt modelId="{E7375137-9E4C-4ADF-B9D5-5F44D11905E4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4. NHÓM HÀM CƠ SỞ DỮ LIỆU</a:t>
          </a:r>
        </a:p>
      </dgm:t>
    </dgm:pt>
    <dgm:pt modelId="{B7D97C12-BB1E-424E-B0CD-58B3967BC5C6}" type="parTrans" cxnId="{9D3E7939-1A3B-4E10-B88F-2148EA76D6BD}">
      <dgm:prSet/>
      <dgm:spPr/>
      <dgm:t>
        <a:bodyPr/>
        <a:lstStyle/>
        <a:p>
          <a:endParaRPr lang="en-US"/>
        </a:p>
      </dgm:t>
    </dgm:pt>
    <dgm:pt modelId="{8B0F0F5C-DFCF-4CC6-8CD3-23FCCE9D43C5}" type="sibTrans" cxnId="{9D3E7939-1A3B-4E10-B88F-2148EA76D6BD}">
      <dgm:prSet/>
      <dgm:spPr/>
      <dgm:t>
        <a:bodyPr/>
        <a:lstStyle/>
        <a:p>
          <a:endParaRPr lang="en-US"/>
        </a:p>
      </dgm:t>
    </dgm:pt>
    <dgm:pt modelId="{FBCBE1DD-A24C-453E-AB31-4DFFF4F308C2}" type="pres">
      <dgm:prSet presAssocID="{F94F4713-8C40-4AD7-9D5D-CCAB9E377AE3}" presName="Name0" presStyleCnt="0">
        <dgm:presLayoutVars>
          <dgm:dir/>
          <dgm:resizeHandles val="exact"/>
        </dgm:presLayoutVars>
      </dgm:prSet>
      <dgm:spPr/>
    </dgm:pt>
    <dgm:pt modelId="{6B3E917D-3763-48EB-8FA0-6E9F92BF6DFE}" type="pres">
      <dgm:prSet presAssocID="{736D6295-C3B2-4E1B-951E-6BD98E8C4C3F}" presName="node" presStyleLbl="node1" presStyleIdx="0" presStyleCnt="5">
        <dgm:presLayoutVars>
          <dgm:bulletEnabled val="1"/>
        </dgm:presLayoutVars>
      </dgm:prSet>
      <dgm:spPr/>
    </dgm:pt>
    <dgm:pt modelId="{873B392B-C5B1-4A10-AD64-C1496ACD8381}" type="pres">
      <dgm:prSet presAssocID="{B326219A-DD97-46D9-A59A-B74B69F0E4E4}" presName="sibTrans" presStyleCnt="0"/>
      <dgm:spPr/>
    </dgm:pt>
    <dgm:pt modelId="{E8C942EC-168E-4326-B732-BF4D4A3D2EB2}" type="pres">
      <dgm:prSet presAssocID="{99124ECB-E4DE-4320-BA3B-2F64DEC7DAF4}" presName="node" presStyleLbl="node1" presStyleIdx="1" presStyleCnt="5">
        <dgm:presLayoutVars>
          <dgm:bulletEnabled val="1"/>
        </dgm:presLayoutVars>
      </dgm:prSet>
      <dgm:spPr/>
    </dgm:pt>
    <dgm:pt modelId="{B34708F1-C7B2-48BC-A350-8EB61B78C661}" type="pres">
      <dgm:prSet presAssocID="{668236AB-29FA-49B8-BA4F-3B47E206A57B}" presName="sibTrans" presStyleCnt="0"/>
      <dgm:spPr/>
    </dgm:pt>
    <dgm:pt modelId="{5189E6DB-A710-4A0F-B154-0E0323690DED}" type="pres">
      <dgm:prSet presAssocID="{1F6E3835-8C59-41A9-92C3-C8B82556367D}" presName="node" presStyleLbl="node1" presStyleIdx="2" presStyleCnt="5">
        <dgm:presLayoutVars>
          <dgm:bulletEnabled val="1"/>
        </dgm:presLayoutVars>
      </dgm:prSet>
      <dgm:spPr/>
    </dgm:pt>
    <dgm:pt modelId="{1168501E-BC17-471B-A685-205AE2C39A79}" type="pres">
      <dgm:prSet presAssocID="{183942A2-3430-435E-A9C9-1F4FDF7DE8E5}" presName="sibTrans" presStyleCnt="0"/>
      <dgm:spPr/>
    </dgm:pt>
    <dgm:pt modelId="{514A0710-7545-40BA-BF48-425E2BD24FC1}" type="pres">
      <dgm:prSet presAssocID="{E7375137-9E4C-4ADF-B9D5-5F44D11905E4}" presName="node" presStyleLbl="node1" presStyleIdx="3" presStyleCnt="5">
        <dgm:presLayoutVars>
          <dgm:bulletEnabled val="1"/>
        </dgm:presLayoutVars>
      </dgm:prSet>
      <dgm:spPr/>
    </dgm:pt>
    <dgm:pt modelId="{522C38C0-51BE-4598-BBDC-93B9D98C3209}" type="pres">
      <dgm:prSet presAssocID="{8B0F0F5C-DFCF-4CC6-8CD3-23FCCE9D43C5}" presName="sibTrans" presStyleCnt="0"/>
      <dgm:spPr/>
    </dgm:pt>
    <dgm:pt modelId="{935A94C3-8532-4D60-A2B2-6380CC6E7B60}" type="pres">
      <dgm:prSet presAssocID="{7BDFB863-3CC0-4B89-AB4C-8BD5BD3DC33D}" presName="node" presStyleLbl="node1" presStyleIdx="4" presStyleCnt="5">
        <dgm:presLayoutVars>
          <dgm:bulletEnabled val="1"/>
        </dgm:presLayoutVars>
      </dgm:prSet>
      <dgm:spPr/>
    </dgm:pt>
  </dgm:ptLst>
  <dgm:cxnLst>
    <dgm:cxn modelId="{EE7B4805-070C-42BE-8FEC-8BE08747D703}" type="presOf" srcId="{1F6E3835-8C59-41A9-92C3-C8B82556367D}" destId="{5189E6DB-A710-4A0F-B154-0E0323690DED}" srcOrd="0" destOrd="0" presId="urn:microsoft.com/office/officeart/2005/8/layout/hList6"/>
    <dgm:cxn modelId="{1D976A14-C467-4C18-BF19-4FA9FC884CCC}" type="presOf" srcId="{736D6295-C3B2-4E1B-951E-6BD98E8C4C3F}" destId="{6B3E917D-3763-48EB-8FA0-6E9F92BF6DFE}" srcOrd="0" destOrd="0" presId="urn:microsoft.com/office/officeart/2005/8/layout/hList6"/>
    <dgm:cxn modelId="{1785292D-E827-43E1-9CA4-CBD559D532C8}" srcId="{F94F4713-8C40-4AD7-9D5D-CCAB9E377AE3}" destId="{736D6295-C3B2-4E1B-951E-6BD98E8C4C3F}" srcOrd="0" destOrd="0" parTransId="{787618C0-EAD5-4B5A-9689-1C38A8E16325}" sibTransId="{B326219A-DD97-46D9-A59A-B74B69F0E4E4}"/>
    <dgm:cxn modelId="{2091C037-5FFD-4AC3-8045-C96CCE7BC5EF}" type="presOf" srcId="{7BDFB863-3CC0-4B89-AB4C-8BD5BD3DC33D}" destId="{935A94C3-8532-4D60-A2B2-6380CC6E7B60}" srcOrd="0" destOrd="0" presId="urn:microsoft.com/office/officeart/2005/8/layout/hList6"/>
    <dgm:cxn modelId="{9D3E7939-1A3B-4E10-B88F-2148EA76D6BD}" srcId="{F94F4713-8C40-4AD7-9D5D-CCAB9E377AE3}" destId="{E7375137-9E4C-4ADF-B9D5-5F44D11905E4}" srcOrd="3" destOrd="0" parTransId="{B7D97C12-BB1E-424E-B0CD-58B3967BC5C6}" sibTransId="{8B0F0F5C-DFCF-4CC6-8CD3-23FCCE9D43C5}"/>
    <dgm:cxn modelId="{9D78C64A-C084-4545-81CA-DB076FA23F2A}" type="presOf" srcId="{99124ECB-E4DE-4320-BA3B-2F64DEC7DAF4}" destId="{E8C942EC-168E-4326-B732-BF4D4A3D2EB2}" srcOrd="0" destOrd="0" presId="urn:microsoft.com/office/officeart/2005/8/layout/hList6"/>
    <dgm:cxn modelId="{E28CD993-1099-49EC-850B-439C5B43D3C1}" type="presOf" srcId="{F94F4713-8C40-4AD7-9D5D-CCAB9E377AE3}" destId="{FBCBE1DD-A24C-453E-AB31-4DFFF4F308C2}" srcOrd="0" destOrd="0" presId="urn:microsoft.com/office/officeart/2005/8/layout/hList6"/>
    <dgm:cxn modelId="{B18A3BA6-50BE-49DE-BD87-B709AFF8AFE8}" type="presOf" srcId="{E7375137-9E4C-4ADF-B9D5-5F44D11905E4}" destId="{514A0710-7545-40BA-BF48-425E2BD24FC1}" srcOrd="0" destOrd="0" presId="urn:microsoft.com/office/officeart/2005/8/layout/hList6"/>
    <dgm:cxn modelId="{954BD6A6-0F1D-4DED-A853-9FD065A313DD}" srcId="{F94F4713-8C40-4AD7-9D5D-CCAB9E377AE3}" destId="{99124ECB-E4DE-4320-BA3B-2F64DEC7DAF4}" srcOrd="1" destOrd="0" parTransId="{F5FB9BEE-CFF0-4D05-B8A7-6F8D3F57F9B8}" sibTransId="{668236AB-29FA-49B8-BA4F-3B47E206A57B}"/>
    <dgm:cxn modelId="{A97C35D1-2136-42D4-9E49-27C31F6F0E79}" srcId="{F94F4713-8C40-4AD7-9D5D-CCAB9E377AE3}" destId="{7BDFB863-3CC0-4B89-AB4C-8BD5BD3DC33D}" srcOrd="4" destOrd="0" parTransId="{B9855BC4-FCEB-4B18-BEE9-17B6A5BBF4F9}" sibTransId="{76B8E954-AB75-435F-BF07-C4DE7B19B0AB}"/>
    <dgm:cxn modelId="{81BEB5FF-9A66-4166-8CFD-703E897014E2}" srcId="{F94F4713-8C40-4AD7-9D5D-CCAB9E377AE3}" destId="{1F6E3835-8C59-41A9-92C3-C8B82556367D}" srcOrd="2" destOrd="0" parTransId="{1E60BD3C-1DC0-44EA-8B2D-4039378B0320}" sibTransId="{183942A2-3430-435E-A9C9-1F4FDF7DE8E5}"/>
    <dgm:cxn modelId="{C76FC109-45A7-4F2D-BC53-68674B29A25E}" type="presParOf" srcId="{FBCBE1DD-A24C-453E-AB31-4DFFF4F308C2}" destId="{6B3E917D-3763-48EB-8FA0-6E9F92BF6DFE}" srcOrd="0" destOrd="0" presId="urn:microsoft.com/office/officeart/2005/8/layout/hList6"/>
    <dgm:cxn modelId="{EFB5774F-B1B0-447E-AEAC-DFB4AC876574}" type="presParOf" srcId="{FBCBE1DD-A24C-453E-AB31-4DFFF4F308C2}" destId="{873B392B-C5B1-4A10-AD64-C1496ACD8381}" srcOrd="1" destOrd="0" presId="urn:microsoft.com/office/officeart/2005/8/layout/hList6"/>
    <dgm:cxn modelId="{6C2C3A30-C6F0-4002-8F76-C254452B9CE1}" type="presParOf" srcId="{FBCBE1DD-A24C-453E-AB31-4DFFF4F308C2}" destId="{E8C942EC-168E-4326-B732-BF4D4A3D2EB2}" srcOrd="2" destOrd="0" presId="urn:microsoft.com/office/officeart/2005/8/layout/hList6"/>
    <dgm:cxn modelId="{52D0B0E0-8702-4E58-BF92-1AC467997267}" type="presParOf" srcId="{FBCBE1DD-A24C-453E-AB31-4DFFF4F308C2}" destId="{B34708F1-C7B2-48BC-A350-8EB61B78C661}" srcOrd="3" destOrd="0" presId="urn:microsoft.com/office/officeart/2005/8/layout/hList6"/>
    <dgm:cxn modelId="{C29995D5-2FC9-4446-A6FE-7C465100F08E}" type="presParOf" srcId="{FBCBE1DD-A24C-453E-AB31-4DFFF4F308C2}" destId="{5189E6DB-A710-4A0F-B154-0E0323690DED}" srcOrd="4" destOrd="0" presId="urn:microsoft.com/office/officeart/2005/8/layout/hList6"/>
    <dgm:cxn modelId="{8B9176B6-BF2C-4EB5-AA9F-0A7AA7FB1947}" type="presParOf" srcId="{FBCBE1DD-A24C-453E-AB31-4DFFF4F308C2}" destId="{1168501E-BC17-471B-A685-205AE2C39A79}" srcOrd="5" destOrd="0" presId="urn:microsoft.com/office/officeart/2005/8/layout/hList6"/>
    <dgm:cxn modelId="{4CE7D83A-9123-428F-B978-227241A643DD}" type="presParOf" srcId="{FBCBE1DD-A24C-453E-AB31-4DFFF4F308C2}" destId="{514A0710-7545-40BA-BF48-425E2BD24FC1}" srcOrd="6" destOrd="0" presId="urn:microsoft.com/office/officeart/2005/8/layout/hList6"/>
    <dgm:cxn modelId="{872DC1F3-ECC9-4A68-B13F-9D14A498C804}" type="presParOf" srcId="{FBCBE1DD-A24C-453E-AB31-4DFFF4F308C2}" destId="{522C38C0-51BE-4598-BBDC-93B9D98C3209}" srcOrd="7" destOrd="0" presId="urn:microsoft.com/office/officeart/2005/8/layout/hList6"/>
    <dgm:cxn modelId="{40264AAB-3EE7-4564-9D77-009A9F3A3FCA}" type="presParOf" srcId="{FBCBE1DD-A24C-453E-AB31-4DFFF4F308C2}" destId="{935A94C3-8532-4D60-A2B2-6380CC6E7B60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4C8F7B-E0CF-4176-8BBE-F8B9D1E93152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521C58-A57C-4E1A-87F6-470A23ABFCD4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1.</a:t>
          </a:r>
        </a:p>
      </dgm:t>
    </dgm:pt>
    <dgm:pt modelId="{C21D7D36-5D6B-47EE-98B9-A6F5A1031784}" type="parTrans" cxnId="{17D6F108-B260-4426-8168-5378B07140CE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783EEF39-8D62-4084-8628-97155AF4422B}" type="sibTrans" cxnId="{17D6F108-B260-4426-8168-5378B07140CE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C2B63A10-F133-4B8A-ADD2-58D7490AF2AA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3.</a:t>
          </a:r>
        </a:p>
      </dgm:t>
    </dgm:pt>
    <dgm:pt modelId="{9A6937E0-0A14-4AD6-B980-25A8006832BE}" type="parTrans" cxnId="{6BAD1AA8-FBC8-4A12-AAF8-7C165D719DE0}">
      <dgm:prSet/>
      <dgm:spPr/>
      <dgm:t>
        <a:bodyPr/>
        <a:lstStyle/>
        <a:p>
          <a:endParaRPr lang="en-US" sz="2800"/>
        </a:p>
      </dgm:t>
    </dgm:pt>
    <dgm:pt modelId="{0AF321CE-C7A2-4EA5-8197-00902962F569}" type="sibTrans" cxnId="{6BAD1AA8-FBC8-4A12-AAF8-7C165D719DE0}">
      <dgm:prSet/>
      <dgm:spPr/>
      <dgm:t>
        <a:bodyPr/>
        <a:lstStyle/>
        <a:p>
          <a:endParaRPr lang="en-US" sz="2800"/>
        </a:p>
      </dgm:t>
    </dgm:pt>
    <dgm:pt modelId="{E7DE28C0-1518-40C9-9015-9E8CFC8FE19C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LỌC DỮ LIỆU ADVANCED FILTER</a:t>
          </a:r>
        </a:p>
      </dgm:t>
    </dgm:pt>
    <dgm:pt modelId="{00E3A588-4366-4BC1-A8AB-98E8F4988CDC}" type="parTrans" cxnId="{A2267A2A-3BB6-4AE9-BF80-5C342B141B3E}">
      <dgm:prSet/>
      <dgm:spPr/>
      <dgm:t>
        <a:bodyPr/>
        <a:lstStyle/>
        <a:p>
          <a:endParaRPr lang="en-US" sz="2800"/>
        </a:p>
      </dgm:t>
    </dgm:pt>
    <dgm:pt modelId="{D1A078FB-7EE9-4EE6-989C-F4DA51D9510C}" type="sibTrans" cxnId="{A2267A2A-3BB6-4AE9-BF80-5C342B141B3E}">
      <dgm:prSet/>
      <dgm:spPr/>
      <dgm:t>
        <a:bodyPr/>
        <a:lstStyle/>
        <a:p>
          <a:endParaRPr lang="en-US" sz="2800"/>
        </a:p>
      </dgm:t>
    </dgm:pt>
    <dgm:pt modelId="{101AB7C5-0F36-46EB-823F-DBC5C11AA164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2.</a:t>
          </a:r>
        </a:p>
      </dgm:t>
    </dgm:pt>
    <dgm:pt modelId="{EDFFFC11-972F-4FB6-BA11-18097FD8AC0D}" type="parTrans" cxnId="{731862FD-182F-45F7-A866-9257354E7C71}">
      <dgm:prSet/>
      <dgm:spPr/>
      <dgm:t>
        <a:bodyPr/>
        <a:lstStyle/>
        <a:p>
          <a:endParaRPr lang="en-US" sz="2800"/>
        </a:p>
      </dgm:t>
    </dgm:pt>
    <dgm:pt modelId="{874642D2-6F4C-4DFD-A7D4-E2339F4965A5}" type="sibTrans" cxnId="{731862FD-182F-45F7-A866-9257354E7C71}">
      <dgm:prSet/>
      <dgm:spPr/>
      <dgm:t>
        <a:bodyPr/>
        <a:lstStyle/>
        <a:p>
          <a:endParaRPr lang="en-US" sz="2800"/>
        </a:p>
      </dgm:t>
    </dgm:pt>
    <dgm:pt modelId="{70C4C78E-2AA1-4CFE-9587-DAEFBB8DA9CD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LỌC DỮ LIỆU TỰ ĐỘNG (AUTO FILTER)</a:t>
          </a:r>
        </a:p>
      </dgm:t>
    </dgm:pt>
    <dgm:pt modelId="{43F0A17E-0012-432D-83C5-2E454EC93CA9}" type="parTrans" cxnId="{1A07BC3A-666D-4C24-AF0E-A3DBBB56C75A}">
      <dgm:prSet/>
      <dgm:spPr/>
      <dgm:t>
        <a:bodyPr/>
        <a:lstStyle/>
        <a:p>
          <a:endParaRPr lang="en-US" sz="2800"/>
        </a:p>
      </dgm:t>
    </dgm:pt>
    <dgm:pt modelId="{A1F295D4-9BAC-4E37-8E61-0ADF55561E42}" type="sibTrans" cxnId="{1A07BC3A-666D-4C24-AF0E-A3DBBB56C75A}">
      <dgm:prSet/>
      <dgm:spPr/>
      <dgm:t>
        <a:bodyPr/>
        <a:lstStyle/>
        <a:p>
          <a:endParaRPr lang="en-US" sz="2800"/>
        </a:p>
      </dgm:t>
    </dgm:pt>
    <dgm:pt modelId="{DB91E852-AD02-4A51-A17F-AD5A6735DA6A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SẮP XẾP DỮ LIỆU (SORT)</a:t>
          </a:r>
        </a:p>
      </dgm:t>
    </dgm:pt>
    <dgm:pt modelId="{3C0DE39F-7B64-4D91-AC45-7E02ED0BF5D5}" type="parTrans" cxnId="{62D84D0A-E9A4-4101-99A7-1002A687A77F}">
      <dgm:prSet/>
      <dgm:spPr/>
      <dgm:t>
        <a:bodyPr/>
        <a:lstStyle/>
        <a:p>
          <a:endParaRPr lang="en-US" sz="2800"/>
        </a:p>
      </dgm:t>
    </dgm:pt>
    <dgm:pt modelId="{C7742F56-D326-4C5F-B700-4603517359A2}" type="sibTrans" cxnId="{62D84D0A-E9A4-4101-99A7-1002A687A77F}">
      <dgm:prSet/>
      <dgm:spPr/>
      <dgm:t>
        <a:bodyPr/>
        <a:lstStyle/>
        <a:p>
          <a:endParaRPr lang="en-US" sz="2800"/>
        </a:p>
      </dgm:t>
    </dgm:pt>
    <dgm:pt modelId="{3029ED9B-F03C-4465-AE49-CF7979FB868B}" type="pres">
      <dgm:prSet presAssocID="{C94C8F7B-E0CF-4176-8BBE-F8B9D1E9315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93AFEFC3-95CE-4CAD-814C-F2BBF0A8CECB}" type="pres">
      <dgm:prSet presAssocID="{99521C58-A57C-4E1A-87F6-470A23ABFCD4}" presName="composite" presStyleCnt="0"/>
      <dgm:spPr/>
    </dgm:pt>
    <dgm:pt modelId="{F5C53FDE-0D72-4F8B-83AE-D9E9EBF13124}" type="pres">
      <dgm:prSet presAssocID="{99521C58-A57C-4E1A-87F6-470A23ABFCD4}" presName="First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6788913B-E17D-4A73-AD70-A1DBEAA225C7}" type="pres">
      <dgm:prSet presAssocID="{99521C58-A57C-4E1A-87F6-470A23ABFCD4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D2CA0CA2-7611-4B5E-9CD3-0E2F915062C1}" type="pres">
      <dgm:prSet presAssocID="{99521C58-A57C-4E1A-87F6-470A23ABFCD4}" presName="Accent" presStyleLbl="parChTrans1D1" presStyleIdx="0" presStyleCnt="3"/>
      <dgm:spPr/>
    </dgm:pt>
    <dgm:pt modelId="{AB420B0D-05FF-427C-B77E-2F11B2D2EEDE}" type="pres">
      <dgm:prSet presAssocID="{783EEF39-8D62-4084-8628-97155AF4422B}" presName="sibTrans" presStyleCnt="0"/>
      <dgm:spPr/>
    </dgm:pt>
    <dgm:pt modelId="{BBFAECEA-8183-4EB7-958E-DB30ECC2112A}" type="pres">
      <dgm:prSet presAssocID="{101AB7C5-0F36-46EB-823F-DBC5C11AA164}" presName="composite" presStyleCnt="0"/>
      <dgm:spPr/>
    </dgm:pt>
    <dgm:pt modelId="{8DDE9B14-8F37-4D53-B57D-15BF21FBAD39}" type="pres">
      <dgm:prSet presAssocID="{101AB7C5-0F36-46EB-823F-DBC5C11AA164}" presName="First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410CA1D1-16E5-4283-A3C9-6BF31B3175DE}" type="pres">
      <dgm:prSet presAssocID="{101AB7C5-0F36-46EB-823F-DBC5C11AA164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</dgm:pt>
    <dgm:pt modelId="{31E197F5-7D19-4886-B190-72BBACE146C2}" type="pres">
      <dgm:prSet presAssocID="{101AB7C5-0F36-46EB-823F-DBC5C11AA164}" presName="Accent" presStyleLbl="parChTrans1D1" presStyleIdx="1" presStyleCnt="3"/>
      <dgm:spPr/>
    </dgm:pt>
    <dgm:pt modelId="{E0822B22-B5D0-489C-A9F4-CCFE344BF5A9}" type="pres">
      <dgm:prSet presAssocID="{874642D2-6F4C-4DFD-A7D4-E2339F4965A5}" presName="sibTrans" presStyleCnt="0"/>
      <dgm:spPr/>
    </dgm:pt>
    <dgm:pt modelId="{88A560F7-BFBE-46D8-A591-ED7A9D2782FA}" type="pres">
      <dgm:prSet presAssocID="{C2B63A10-F133-4B8A-ADD2-58D7490AF2AA}" presName="composite" presStyleCnt="0"/>
      <dgm:spPr/>
    </dgm:pt>
    <dgm:pt modelId="{DB2800FC-0A67-46CD-8F78-2EAE5BEB8A16}" type="pres">
      <dgm:prSet presAssocID="{C2B63A10-F133-4B8A-ADD2-58D7490AF2AA}" presName="FirstChild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5386213-7A1C-4AA2-8152-57DAF06E7199}" type="pres">
      <dgm:prSet presAssocID="{C2B63A10-F133-4B8A-ADD2-58D7490AF2AA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C9591DB3-0400-467E-9442-4B922079D627}" type="pres">
      <dgm:prSet presAssocID="{C2B63A10-F133-4B8A-ADD2-58D7490AF2AA}" presName="Accent" presStyleLbl="parChTrans1D1" presStyleIdx="2" presStyleCnt="3"/>
      <dgm:spPr/>
    </dgm:pt>
  </dgm:ptLst>
  <dgm:cxnLst>
    <dgm:cxn modelId="{17D6F108-B260-4426-8168-5378B07140CE}" srcId="{C94C8F7B-E0CF-4176-8BBE-F8B9D1E93152}" destId="{99521C58-A57C-4E1A-87F6-470A23ABFCD4}" srcOrd="0" destOrd="0" parTransId="{C21D7D36-5D6B-47EE-98B9-A6F5A1031784}" sibTransId="{783EEF39-8D62-4084-8628-97155AF4422B}"/>
    <dgm:cxn modelId="{62D84D0A-E9A4-4101-99A7-1002A687A77F}" srcId="{99521C58-A57C-4E1A-87F6-470A23ABFCD4}" destId="{DB91E852-AD02-4A51-A17F-AD5A6735DA6A}" srcOrd="0" destOrd="0" parTransId="{3C0DE39F-7B64-4D91-AC45-7E02ED0BF5D5}" sibTransId="{C7742F56-D326-4C5F-B700-4603517359A2}"/>
    <dgm:cxn modelId="{3B99BD12-7CA3-4296-9373-8AF0DCF4BBA9}" type="presOf" srcId="{C94C8F7B-E0CF-4176-8BBE-F8B9D1E93152}" destId="{3029ED9B-F03C-4465-AE49-CF7979FB868B}" srcOrd="0" destOrd="0" presId="urn:microsoft.com/office/officeart/2011/layout/TabList"/>
    <dgm:cxn modelId="{A2267A2A-3BB6-4AE9-BF80-5C342B141B3E}" srcId="{C2B63A10-F133-4B8A-ADD2-58D7490AF2AA}" destId="{E7DE28C0-1518-40C9-9015-9E8CFC8FE19C}" srcOrd="0" destOrd="0" parTransId="{00E3A588-4366-4BC1-A8AB-98E8F4988CDC}" sibTransId="{D1A078FB-7EE9-4EE6-989C-F4DA51D9510C}"/>
    <dgm:cxn modelId="{F01FBC2A-A980-4BEA-BF81-E70D0FD94A99}" type="presOf" srcId="{70C4C78E-2AA1-4CFE-9587-DAEFBB8DA9CD}" destId="{8DDE9B14-8F37-4D53-B57D-15BF21FBAD39}" srcOrd="0" destOrd="0" presId="urn:microsoft.com/office/officeart/2011/layout/TabList"/>
    <dgm:cxn modelId="{9EEBE734-9E72-4132-9486-67DDAFC084B1}" type="presOf" srcId="{E7DE28C0-1518-40C9-9015-9E8CFC8FE19C}" destId="{DB2800FC-0A67-46CD-8F78-2EAE5BEB8A16}" srcOrd="0" destOrd="0" presId="urn:microsoft.com/office/officeart/2011/layout/TabList"/>
    <dgm:cxn modelId="{1A07BC3A-666D-4C24-AF0E-A3DBBB56C75A}" srcId="{101AB7C5-0F36-46EB-823F-DBC5C11AA164}" destId="{70C4C78E-2AA1-4CFE-9587-DAEFBB8DA9CD}" srcOrd="0" destOrd="0" parTransId="{43F0A17E-0012-432D-83C5-2E454EC93CA9}" sibTransId="{A1F295D4-9BAC-4E37-8E61-0ADF55561E42}"/>
    <dgm:cxn modelId="{0DC39A8C-1957-4CBF-B116-333443DE7CC9}" type="presOf" srcId="{DB91E852-AD02-4A51-A17F-AD5A6735DA6A}" destId="{F5C53FDE-0D72-4F8B-83AE-D9E9EBF13124}" srcOrd="0" destOrd="0" presId="urn:microsoft.com/office/officeart/2011/layout/TabList"/>
    <dgm:cxn modelId="{2EB39A8E-5967-4AB4-B9D3-5D90403E488C}" type="presOf" srcId="{101AB7C5-0F36-46EB-823F-DBC5C11AA164}" destId="{410CA1D1-16E5-4283-A3C9-6BF31B3175DE}" srcOrd="0" destOrd="0" presId="urn:microsoft.com/office/officeart/2011/layout/TabList"/>
    <dgm:cxn modelId="{148A379D-7943-435A-839A-08BBCF64DDA4}" type="presOf" srcId="{C2B63A10-F133-4B8A-ADD2-58D7490AF2AA}" destId="{05386213-7A1C-4AA2-8152-57DAF06E7199}" srcOrd="0" destOrd="0" presId="urn:microsoft.com/office/officeart/2011/layout/TabList"/>
    <dgm:cxn modelId="{6BAD1AA8-FBC8-4A12-AAF8-7C165D719DE0}" srcId="{C94C8F7B-E0CF-4176-8BBE-F8B9D1E93152}" destId="{C2B63A10-F133-4B8A-ADD2-58D7490AF2AA}" srcOrd="2" destOrd="0" parTransId="{9A6937E0-0A14-4AD6-B980-25A8006832BE}" sibTransId="{0AF321CE-C7A2-4EA5-8197-00902962F569}"/>
    <dgm:cxn modelId="{15D6D7D2-C219-43CE-B7C8-2D947C7FF957}" type="presOf" srcId="{99521C58-A57C-4E1A-87F6-470A23ABFCD4}" destId="{6788913B-E17D-4A73-AD70-A1DBEAA225C7}" srcOrd="0" destOrd="0" presId="urn:microsoft.com/office/officeart/2011/layout/TabList"/>
    <dgm:cxn modelId="{731862FD-182F-45F7-A866-9257354E7C71}" srcId="{C94C8F7B-E0CF-4176-8BBE-F8B9D1E93152}" destId="{101AB7C5-0F36-46EB-823F-DBC5C11AA164}" srcOrd="1" destOrd="0" parTransId="{EDFFFC11-972F-4FB6-BA11-18097FD8AC0D}" sibTransId="{874642D2-6F4C-4DFD-A7D4-E2339F4965A5}"/>
    <dgm:cxn modelId="{C315133C-0013-4713-8CB4-466F9A89C8FE}" type="presParOf" srcId="{3029ED9B-F03C-4465-AE49-CF7979FB868B}" destId="{93AFEFC3-95CE-4CAD-814C-F2BBF0A8CECB}" srcOrd="0" destOrd="0" presId="urn:microsoft.com/office/officeart/2011/layout/TabList"/>
    <dgm:cxn modelId="{08239706-E54F-4CD2-A5E5-F86319F538EE}" type="presParOf" srcId="{93AFEFC3-95CE-4CAD-814C-F2BBF0A8CECB}" destId="{F5C53FDE-0D72-4F8B-83AE-D9E9EBF13124}" srcOrd="0" destOrd="0" presId="urn:microsoft.com/office/officeart/2011/layout/TabList"/>
    <dgm:cxn modelId="{076F678C-E9C1-46F7-90A2-96985F3AAF99}" type="presParOf" srcId="{93AFEFC3-95CE-4CAD-814C-F2BBF0A8CECB}" destId="{6788913B-E17D-4A73-AD70-A1DBEAA225C7}" srcOrd="1" destOrd="0" presId="urn:microsoft.com/office/officeart/2011/layout/TabList"/>
    <dgm:cxn modelId="{9B9243C9-570C-4A10-936A-791FA443F499}" type="presParOf" srcId="{93AFEFC3-95CE-4CAD-814C-F2BBF0A8CECB}" destId="{D2CA0CA2-7611-4B5E-9CD3-0E2F915062C1}" srcOrd="2" destOrd="0" presId="urn:microsoft.com/office/officeart/2011/layout/TabList"/>
    <dgm:cxn modelId="{3DC8900E-7E6F-48A4-89CA-D467D4BB2CD8}" type="presParOf" srcId="{3029ED9B-F03C-4465-AE49-CF7979FB868B}" destId="{AB420B0D-05FF-427C-B77E-2F11B2D2EEDE}" srcOrd="1" destOrd="0" presId="urn:microsoft.com/office/officeart/2011/layout/TabList"/>
    <dgm:cxn modelId="{41229854-9CE5-4921-B2CD-B74265593913}" type="presParOf" srcId="{3029ED9B-F03C-4465-AE49-CF7979FB868B}" destId="{BBFAECEA-8183-4EB7-958E-DB30ECC2112A}" srcOrd="2" destOrd="0" presId="urn:microsoft.com/office/officeart/2011/layout/TabList"/>
    <dgm:cxn modelId="{B9B3CEB8-548D-4D4F-BB63-AAF367793200}" type="presParOf" srcId="{BBFAECEA-8183-4EB7-958E-DB30ECC2112A}" destId="{8DDE9B14-8F37-4D53-B57D-15BF21FBAD39}" srcOrd="0" destOrd="0" presId="urn:microsoft.com/office/officeart/2011/layout/TabList"/>
    <dgm:cxn modelId="{7F26D886-4880-41C8-A8B0-2A6B84C6086C}" type="presParOf" srcId="{BBFAECEA-8183-4EB7-958E-DB30ECC2112A}" destId="{410CA1D1-16E5-4283-A3C9-6BF31B3175DE}" srcOrd="1" destOrd="0" presId="urn:microsoft.com/office/officeart/2011/layout/TabList"/>
    <dgm:cxn modelId="{1AA926E0-00CC-46DF-91B4-8E04103DE4AC}" type="presParOf" srcId="{BBFAECEA-8183-4EB7-958E-DB30ECC2112A}" destId="{31E197F5-7D19-4886-B190-72BBACE146C2}" srcOrd="2" destOrd="0" presId="urn:microsoft.com/office/officeart/2011/layout/TabList"/>
    <dgm:cxn modelId="{1C365E87-EEFF-4486-91EF-D84A8E868663}" type="presParOf" srcId="{3029ED9B-F03C-4465-AE49-CF7979FB868B}" destId="{E0822B22-B5D0-489C-A9F4-CCFE344BF5A9}" srcOrd="3" destOrd="0" presId="urn:microsoft.com/office/officeart/2011/layout/TabList"/>
    <dgm:cxn modelId="{3BB2BD8F-34AF-4310-A0B8-4CE14ADF9B63}" type="presParOf" srcId="{3029ED9B-F03C-4465-AE49-CF7979FB868B}" destId="{88A560F7-BFBE-46D8-A591-ED7A9D2782FA}" srcOrd="4" destOrd="0" presId="urn:microsoft.com/office/officeart/2011/layout/TabList"/>
    <dgm:cxn modelId="{2777EFD8-7778-4BD1-A745-C1354D89C9C2}" type="presParOf" srcId="{88A560F7-BFBE-46D8-A591-ED7A9D2782FA}" destId="{DB2800FC-0A67-46CD-8F78-2EAE5BEB8A16}" srcOrd="0" destOrd="0" presId="urn:microsoft.com/office/officeart/2011/layout/TabList"/>
    <dgm:cxn modelId="{63A3396A-F145-4919-9C78-034DDEE28F08}" type="presParOf" srcId="{88A560F7-BFBE-46D8-A591-ED7A9D2782FA}" destId="{05386213-7A1C-4AA2-8152-57DAF06E7199}" srcOrd="1" destOrd="0" presId="urn:microsoft.com/office/officeart/2011/layout/TabList"/>
    <dgm:cxn modelId="{EB8593B5-5D90-46D2-825E-B7892B5B05BE}" type="presParOf" srcId="{88A560F7-BFBE-46D8-A591-ED7A9D2782FA}" destId="{C9591DB3-0400-467E-9442-4B922079D627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4C8F7B-E0CF-4176-8BBE-F8B9D1E93152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521C58-A57C-4E1A-87F6-470A23ABFCD4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1.</a:t>
          </a:r>
        </a:p>
      </dgm:t>
    </dgm:pt>
    <dgm:pt modelId="{C21D7D36-5D6B-47EE-98B9-A6F5A1031784}" type="parTrans" cxnId="{17D6F108-B260-4426-8168-5378B07140CE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783EEF39-8D62-4084-8628-97155AF4422B}" type="sibTrans" cxnId="{17D6F108-B260-4426-8168-5378B07140CE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C2B63A10-F133-4B8A-ADD2-58D7490AF2AA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3.</a:t>
          </a:r>
        </a:p>
      </dgm:t>
    </dgm:pt>
    <dgm:pt modelId="{9A6937E0-0A14-4AD6-B980-25A8006832BE}" type="parTrans" cxnId="{6BAD1AA8-FBC8-4A12-AAF8-7C165D719DE0}">
      <dgm:prSet/>
      <dgm:spPr/>
      <dgm:t>
        <a:bodyPr/>
        <a:lstStyle/>
        <a:p>
          <a:endParaRPr lang="en-US" sz="2800"/>
        </a:p>
      </dgm:t>
    </dgm:pt>
    <dgm:pt modelId="{0AF321CE-C7A2-4EA5-8197-00902962F569}" type="sibTrans" cxnId="{6BAD1AA8-FBC8-4A12-AAF8-7C165D719DE0}">
      <dgm:prSet/>
      <dgm:spPr/>
      <dgm:t>
        <a:bodyPr/>
        <a:lstStyle/>
        <a:p>
          <a:endParaRPr lang="en-US" sz="2800"/>
        </a:p>
      </dgm:t>
    </dgm:pt>
    <dgm:pt modelId="{E7DE28C0-1518-40C9-9015-9E8CFC8FE19C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CÁC MỨC ĐỘ CẢNH BÁO</a:t>
          </a:r>
        </a:p>
      </dgm:t>
    </dgm:pt>
    <dgm:pt modelId="{00E3A588-4366-4BC1-A8AB-98E8F4988CDC}" type="parTrans" cxnId="{A2267A2A-3BB6-4AE9-BF80-5C342B141B3E}">
      <dgm:prSet/>
      <dgm:spPr/>
      <dgm:t>
        <a:bodyPr/>
        <a:lstStyle/>
        <a:p>
          <a:endParaRPr lang="en-US" sz="2800"/>
        </a:p>
      </dgm:t>
    </dgm:pt>
    <dgm:pt modelId="{D1A078FB-7EE9-4EE6-989C-F4DA51D9510C}" type="sibTrans" cxnId="{A2267A2A-3BB6-4AE9-BF80-5C342B141B3E}">
      <dgm:prSet/>
      <dgm:spPr/>
      <dgm:t>
        <a:bodyPr/>
        <a:lstStyle/>
        <a:p>
          <a:endParaRPr lang="en-US" sz="2800"/>
        </a:p>
      </dgm:t>
    </dgm:pt>
    <dgm:pt modelId="{101AB7C5-0F36-46EB-823F-DBC5C11AA164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2.</a:t>
          </a:r>
        </a:p>
      </dgm:t>
    </dgm:pt>
    <dgm:pt modelId="{EDFFFC11-972F-4FB6-BA11-18097FD8AC0D}" type="parTrans" cxnId="{731862FD-182F-45F7-A866-9257354E7C71}">
      <dgm:prSet/>
      <dgm:spPr/>
      <dgm:t>
        <a:bodyPr/>
        <a:lstStyle/>
        <a:p>
          <a:endParaRPr lang="en-US" sz="2800"/>
        </a:p>
      </dgm:t>
    </dgm:pt>
    <dgm:pt modelId="{874642D2-6F4C-4DFD-A7D4-E2339F4965A5}" type="sibTrans" cxnId="{731862FD-182F-45F7-A866-9257354E7C71}">
      <dgm:prSet/>
      <dgm:spPr/>
      <dgm:t>
        <a:bodyPr/>
        <a:lstStyle/>
        <a:p>
          <a:endParaRPr lang="en-US" sz="2800"/>
        </a:p>
      </dgm:t>
    </dgm:pt>
    <dgm:pt modelId="{70C4C78E-2AA1-4CFE-9587-DAEFBB8DA9CD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QUY ĐỊNH NHẬP LIỆU</a:t>
          </a:r>
        </a:p>
      </dgm:t>
    </dgm:pt>
    <dgm:pt modelId="{43F0A17E-0012-432D-83C5-2E454EC93CA9}" type="parTrans" cxnId="{1A07BC3A-666D-4C24-AF0E-A3DBBB56C75A}">
      <dgm:prSet/>
      <dgm:spPr/>
      <dgm:t>
        <a:bodyPr/>
        <a:lstStyle/>
        <a:p>
          <a:endParaRPr lang="en-US" sz="2800"/>
        </a:p>
      </dgm:t>
    </dgm:pt>
    <dgm:pt modelId="{A1F295D4-9BAC-4E37-8E61-0ADF55561E42}" type="sibTrans" cxnId="{1A07BC3A-666D-4C24-AF0E-A3DBBB56C75A}">
      <dgm:prSet/>
      <dgm:spPr/>
      <dgm:t>
        <a:bodyPr/>
        <a:lstStyle/>
        <a:p>
          <a:endParaRPr lang="en-US" sz="2800"/>
        </a:p>
      </dgm:t>
    </dgm:pt>
    <dgm:pt modelId="{DB91E852-AD02-4A51-A17F-AD5A6735DA6A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CÁCH SỬ DỤNG DATA VALIDATION</a:t>
          </a:r>
        </a:p>
      </dgm:t>
    </dgm:pt>
    <dgm:pt modelId="{3C0DE39F-7B64-4D91-AC45-7E02ED0BF5D5}" type="parTrans" cxnId="{62D84D0A-E9A4-4101-99A7-1002A687A77F}">
      <dgm:prSet/>
      <dgm:spPr/>
      <dgm:t>
        <a:bodyPr/>
        <a:lstStyle/>
        <a:p>
          <a:endParaRPr lang="en-US" sz="2800"/>
        </a:p>
      </dgm:t>
    </dgm:pt>
    <dgm:pt modelId="{C7742F56-D326-4C5F-B700-4603517359A2}" type="sibTrans" cxnId="{62D84D0A-E9A4-4101-99A7-1002A687A77F}">
      <dgm:prSet/>
      <dgm:spPr/>
      <dgm:t>
        <a:bodyPr/>
        <a:lstStyle/>
        <a:p>
          <a:endParaRPr lang="en-US" sz="2800"/>
        </a:p>
      </dgm:t>
    </dgm:pt>
    <dgm:pt modelId="{3029ED9B-F03C-4465-AE49-CF7979FB868B}" type="pres">
      <dgm:prSet presAssocID="{C94C8F7B-E0CF-4176-8BBE-F8B9D1E9315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93AFEFC3-95CE-4CAD-814C-F2BBF0A8CECB}" type="pres">
      <dgm:prSet presAssocID="{99521C58-A57C-4E1A-87F6-470A23ABFCD4}" presName="composite" presStyleCnt="0"/>
      <dgm:spPr/>
    </dgm:pt>
    <dgm:pt modelId="{F5C53FDE-0D72-4F8B-83AE-D9E9EBF13124}" type="pres">
      <dgm:prSet presAssocID="{99521C58-A57C-4E1A-87F6-470A23ABFCD4}" presName="First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6788913B-E17D-4A73-AD70-A1DBEAA225C7}" type="pres">
      <dgm:prSet presAssocID="{99521C58-A57C-4E1A-87F6-470A23ABFCD4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D2CA0CA2-7611-4B5E-9CD3-0E2F915062C1}" type="pres">
      <dgm:prSet presAssocID="{99521C58-A57C-4E1A-87F6-470A23ABFCD4}" presName="Accent" presStyleLbl="parChTrans1D1" presStyleIdx="0" presStyleCnt="3"/>
      <dgm:spPr/>
    </dgm:pt>
    <dgm:pt modelId="{AB420B0D-05FF-427C-B77E-2F11B2D2EEDE}" type="pres">
      <dgm:prSet presAssocID="{783EEF39-8D62-4084-8628-97155AF4422B}" presName="sibTrans" presStyleCnt="0"/>
      <dgm:spPr/>
    </dgm:pt>
    <dgm:pt modelId="{BBFAECEA-8183-4EB7-958E-DB30ECC2112A}" type="pres">
      <dgm:prSet presAssocID="{101AB7C5-0F36-46EB-823F-DBC5C11AA164}" presName="composite" presStyleCnt="0"/>
      <dgm:spPr/>
    </dgm:pt>
    <dgm:pt modelId="{8DDE9B14-8F37-4D53-B57D-15BF21FBAD39}" type="pres">
      <dgm:prSet presAssocID="{101AB7C5-0F36-46EB-823F-DBC5C11AA164}" presName="First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410CA1D1-16E5-4283-A3C9-6BF31B3175DE}" type="pres">
      <dgm:prSet presAssocID="{101AB7C5-0F36-46EB-823F-DBC5C11AA164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</dgm:pt>
    <dgm:pt modelId="{31E197F5-7D19-4886-B190-72BBACE146C2}" type="pres">
      <dgm:prSet presAssocID="{101AB7C5-0F36-46EB-823F-DBC5C11AA164}" presName="Accent" presStyleLbl="parChTrans1D1" presStyleIdx="1" presStyleCnt="3"/>
      <dgm:spPr/>
    </dgm:pt>
    <dgm:pt modelId="{E0822B22-B5D0-489C-A9F4-CCFE344BF5A9}" type="pres">
      <dgm:prSet presAssocID="{874642D2-6F4C-4DFD-A7D4-E2339F4965A5}" presName="sibTrans" presStyleCnt="0"/>
      <dgm:spPr/>
    </dgm:pt>
    <dgm:pt modelId="{88A560F7-BFBE-46D8-A591-ED7A9D2782FA}" type="pres">
      <dgm:prSet presAssocID="{C2B63A10-F133-4B8A-ADD2-58D7490AF2AA}" presName="composite" presStyleCnt="0"/>
      <dgm:spPr/>
    </dgm:pt>
    <dgm:pt modelId="{DB2800FC-0A67-46CD-8F78-2EAE5BEB8A16}" type="pres">
      <dgm:prSet presAssocID="{C2B63A10-F133-4B8A-ADD2-58D7490AF2AA}" presName="FirstChild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5386213-7A1C-4AA2-8152-57DAF06E7199}" type="pres">
      <dgm:prSet presAssocID="{C2B63A10-F133-4B8A-ADD2-58D7490AF2AA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C9591DB3-0400-467E-9442-4B922079D627}" type="pres">
      <dgm:prSet presAssocID="{C2B63A10-F133-4B8A-ADD2-58D7490AF2AA}" presName="Accent" presStyleLbl="parChTrans1D1" presStyleIdx="2" presStyleCnt="3"/>
      <dgm:spPr/>
    </dgm:pt>
  </dgm:ptLst>
  <dgm:cxnLst>
    <dgm:cxn modelId="{17D6F108-B260-4426-8168-5378B07140CE}" srcId="{C94C8F7B-E0CF-4176-8BBE-F8B9D1E93152}" destId="{99521C58-A57C-4E1A-87F6-470A23ABFCD4}" srcOrd="0" destOrd="0" parTransId="{C21D7D36-5D6B-47EE-98B9-A6F5A1031784}" sibTransId="{783EEF39-8D62-4084-8628-97155AF4422B}"/>
    <dgm:cxn modelId="{62D84D0A-E9A4-4101-99A7-1002A687A77F}" srcId="{99521C58-A57C-4E1A-87F6-470A23ABFCD4}" destId="{DB91E852-AD02-4A51-A17F-AD5A6735DA6A}" srcOrd="0" destOrd="0" parTransId="{3C0DE39F-7B64-4D91-AC45-7E02ED0BF5D5}" sibTransId="{C7742F56-D326-4C5F-B700-4603517359A2}"/>
    <dgm:cxn modelId="{3B99BD12-7CA3-4296-9373-8AF0DCF4BBA9}" type="presOf" srcId="{C94C8F7B-E0CF-4176-8BBE-F8B9D1E93152}" destId="{3029ED9B-F03C-4465-AE49-CF7979FB868B}" srcOrd="0" destOrd="0" presId="urn:microsoft.com/office/officeart/2011/layout/TabList"/>
    <dgm:cxn modelId="{A2267A2A-3BB6-4AE9-BF80-5C342B141B3E}" srcId="{C2B63A10-F133-4B8A-ADD2-58D7490AF2AA}" destId="{E7DE28C0-1518-40C9-9015-9E8CFC8FE19C}" srcOrd="0" destOrd="0" parTransId="{00E3A588-4366-4BC1-A8AB-98E8F4988CDC}" sibTransId="{D1A078FB-7EE9-4EE6-989C-F4DA51D9510C}"/>
    <dgm:cxn modelId="{F01FBC2A-A980-4BEA-BF81-E70D0FD94A99}" type="presOf" srcId="{70C4C78E-2AA1-4CFE-9587-DAEFBB8DA9CD}" destId="{8DDE9B14-8F37-4D53-B57D-15BF21FBAD39}" srcOrd="0" destOrd="0" presId="urn:microsoft.com/office/officeart/2011/layout/TabList"/>
    <dgm:cxn modelId="{9EEBE734-9E72-4132-9486-67DDAFC084B1}" type="presOf" srcId="{E7DE28C0-1518-40C9-9015-9E8CFC8FE19C}" destId="{DB2800FC-0A67-46CD-8F78-2EAE5BEB8A16}" srcOrd="0" destOrd="0" presId="urn:microsoft.com/office/officeart/2011/layout/TabList"/>
    <dgm:cxn modelId="{1A07BC3A-666D-4C24-AF0E-A3DBBB56C75A}" srcId="{101AB7C5-0F36-46EB-823F-DBC5C11AA164}" destId="{70C4C78E-2AA1-4CFE-9587-DAEFBB8DA9CD}" srcOrd="0" destOrd="0" parTransId="{43F0A17E-0012-432D-83C5-2E454EC93CA9}" sibTransId="{A1F295D4-9BAC-4E37-8E61-0ADF55561E42}"/>
    <dgm:cxn modelId="{0DC39A8C-1957-4CBF-B116-333443DE7CC9}" type="presOf" srcId="{DB91E852-AD02-4A51-A17F-AD5A6735DA6A}" destId="{F5C53FDE-0D72-4F8B-83AE-D9E9EBF13124}" srcOrd="0" destOrd="0" presId="urn:microsoft.com/office/officeart/2011/layout/TabList"/>
    <dgm:cxn modelId="{2EB39A8E-5967-4AB4-B9D3-5D90403E488C}" type="presOf" srcId="{101AB7C5-0F36-46EB-823F-DBC5C11AA164}" destId="{410CA1D1-16E5-4283-A3C9-6BF31B3175DE}" srcOrd="0" destOrd="0" presId="urn:microsoft.com/office/officeart/2011/layout/TabList"/>
    <dgm:cxn modelId="{148A379D-7943-435A-839A-08BBCF64DDA4}" type="presOf" srcId="{C2B63A10-F133-4B8A-ADD2-58D7490AF2AA}" destId="{05386213-7A1C-4AA2-8152-57DAF06E7199}" srcOrd="0" destOrd="0" presId="urn:microsoft.com/office/officeart/2011/layout/TabList"/>
    <dgm:cxn modelId="{6BAD1AA8-FBC8-4A12-AAF8-7C165D719DE0}" srcId="{C94C8F7B-E0CF-4176-8BBE-F8B9D1E93152}" destId="{C2B63A10-F133-4B8A-ADD2-58D7490AF2AA}" srcOrd="2" destOrd="0" parTransId="{9A6937E0-0A14-4AD6-B980-25A8006832BE}" sibTransId="{0AF321CE-C7A2-4EA5-8197-00902962F569}"/>
    <dgm:cxn modelId="{15D6D7D2-C219-43CE-B7C8-2D947C7FF957}" type="presOf" srcId="{99521C58-A57C-4E1A-87F6-470A23ABFCD4}" destId="{6788913B-E17D-4A73-AD70-A1DBEAA225C7}" srcOrd="0" destOrd="0" presId="urn:microsoft.com/office/officeart/2011/layout/TabList"/>
    <dgm:cxn modelId="{731862FD-182F-45F7-A866-9257354E7C71}" srcId="{C94C8F7B-E0CF-4176-8BBE-F8B9D1E93152}" destId="{101AB7C5-0F36-46EB-823F-DBC5C11AA164}" srcOrd="1" destOrd="0" parTransId="{EDFFFC11-972F-4FB6-BA11-18097FD8AC0D}" sibTransId="{874642D2-6F4C-4DFD-A7D4-E2339F4965A5}"/>
    <dgm:cxn modelId="{C315133C-0013-4713-8CB4-466F9A89C8FE}" type="presParOf" srcId="{3029ED9B-F03C-4465-AE49-CF7979FB868B}" destId="{93AFEFC3-95CE-4CAD-814C-F2BBF0A8CECB}" srcOrd="0" destOrd="0" presId="urn:microsoft.com/office/officeart/2011/layout/TabList"/>
    <dgm:cxn modelId="{08239706-E54F-4CD2-A5E5-F86319F538EE}" type="presParOf" srcId="{93AFEFC3-95CE-4CAD-814C-F2BBF0A8CECB}" destId="{F5C53FDE-0D72-4F8B-83AE-D9E9EBF13124}" srcOrd="0" destOrd="0" presId="urn:microsoft.com/office/officeart/2011/layout/TabList"/>
    <dgm:cxn modelId="{076F678C-E9C1-46F7-90A2-96985F3AAF99}" type="presParOf" srcId="{93AFEFC3-95CE-4CAD-814C-F2BBF0A8CECB}" destId="{6788913B-E17D-4A73-AD70-A1DBEAA225C7}" srcOrd="1" destOrd="0" presId="urn:microsoft.com/office/officeart/2011/layout/TabList"/>
    <dgm:cxn modelId="{9B9243C9-570C-4A10-936A-791FA443F499}" type="presParOf" srcId="{93AFEFC3-95CE-4CAD-814C-F2BBF0A8CECB}" destId="{D2CA0CA2-7611-4B5E-9CD3-0E2F915062C1}" srcOrd="2" destOrd="0" presId="urn:microsoft.com/office/officeart/2011/layout/TabList"/>
    <dgm:cxn modelId="{3DC8900E-7E6F-48A4-89CA-D467D4BB2CD8}" type="presParOf" srcId="{3029ED9B-F03C-4465-AE49-CF7979FB868B}" destId="{AB420B0D-05FF-427C-B77E-2F11B2D2EEDE}" srcOrd="1" destOrd="0" presId="urn:microsoft.com/office/officeart/2011/layout/TabList"/>
    <dgm:cxn modelId="{41229854-9CE5-4921-B2CD-B74265593913}" type="presParOf" srcId="{3029ED9B-F03C-4465-AE49-CF7979FB868B}" destId="{BBFAECEA-8183-4EB7-958E-DB30ECC2112A}" srcOrd="2" destOrd="0" presId="urn:microsoft.com/office/officeart/2011/layout/TabList"/>
    <dgm:cxn modelId="{B9B3CEB8-548D-4D4F-BB63-AAF367793200}" type="presParOf" srcId="{BBFAECEA-8183-4EB7-958E-DB30ECC2112A}" destId="{8DDE9B14-8F37-4D53-B57D-15BF21FBAD39}" srcOrd="0" destOrd="0" presId="urn:microsoft.com/office/officeart/2011/layout/TabList"/>
    <dgm:cxn modelId="{7F26D886-4880-41C8-A8B0-2A6B84C6086C}" type="presParOf" srcId="{BBFAECEA-8183-4EB7-958E-DB30ECC2112A}" destId="{410CA1D1-16E5-4283-A3C9-6BF31B3175DE}" srcOrd="1" destOrd="0" presId="urn:microsoft.com/office/officeart/2011/layout/TabList"/>
    <dgm:cxn modelId="{1AA926E0-00CC-46DF-91B4-8E04103DE4AC}" type="presParOf" srcId="{BBFAECEA-8183-4EB7-958E-DB30ECC2112A}" destId="{31E197F5-7D19-4886-B190-72BBACE146C2}" srcOrd="2" destOrd="0" presId="urn:microsoft.com/office/officeart/2011/layout/TabList"/>
    <dgm:cxn modelId="{1C365E87-EEFF-4486-91EF-D84A8E868663}" type="presParOf" srcId="{3029ED9B-F03C-4465-AE49-CF7979FB868B}" destId="{E0822B22-B5D0-489C-A9F4-CCFE344BF5A9}" srcOrd="3" destOrd="0" presId="urn:microsoft.com/office/officeart/2011/layout/TabList"/>
    <dgm:cxn modelId="{3BB2BD8F-34AF-4310-A0B8-4CE14ADF9B63}" type="presParOf" srcId="{3029ED9B-F03C-4465-AE49-CF7979FB868B}" destId="{88A560F7-BFBE-46D8-A591-ED7A9D2782FA}" srcOrd="4" destOrd="0" presId="urn:microsoft.com/office/officeart/2011/layout/TabList"/>
    <dgm:cxn modelId="{2777EFD8-7778-4BD1-A745-C1354D89C9C2}" type="presParOf" srcId="{88A560F7-BFBE-46D8-A591-ED7A9D2782FA}" destId="{DB2800FC-0A67-46CD-8F78-2EAE5BEB8A16}" srcOrd="0" destOrd="0" presId="urn:microsoft.com/office/officeart/2011/layout/TabList"/>
    <dgm:cxn modelId="{63A3396A-F145-4919-9C78-034DDEE28F08}" type="presParOf" srcId="{88A560F7-BFBE-46D8-A591-ED7A9D2782FA}" destId="{05386213-7A1C-4AA2-8152-57DAF06E7199}" srcOrd="1" destOrd="0" presId="urn:microsoft.com/office/officeart/2011/layout/TabList"/>
    <dgm:cxn modelId="{EB8593B5-5D90-46D2-825E-B7892B5B05BE}" type="presParOf" srcId="{88A560F7-BFBE-46D8-A591-ED7A9D2782FA}" destId="{C9591DB3-0400-467E-9442-4B922079D627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DCE2A-3450-4B06-BD65-75C9CACCF043}">
      <dsp:nvSpPr>
        <dsp:cNvPr id="0" name=""/>
        <dsp:cNvSpPr/>
      </dsp:nvSpPr>
      <dsp:spPr>
        <a:xfrm>
          <a:off x="3664561" y="1000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ĐỊNH DẠNG VÀ CHỈNH SỬA BẢNG TÍNH.</a:t>
          </a:r>
        </a:p>
      </dsp:txBody>
      <dsp:txXfrm>
        <a:off x="3664561" y="100253"/>
        <a:ext cx="7037819" cy="595516"/>
      </dsp:txXfrm>
    </dsp:sp>
    <dsp:sp modelId="{C3459C12-A485-4D6C-BAAF-E043D56D323C}">
      <dsp:nvSpPr>
        <dsp:cNvPr id="0" name=""/>
        <dsp:cNvSpPr/>
      </dsp:nvSpPr>
      <dsp:spPr>
        <a:xfrm>
          <a:off x="1225823" y="1000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1.</a:t>
          </a:r>
        </a:p>
      </dsp:txBody>
      <dsp:txXfrm>
        <a:off x="1264584" y="39761"/>
        <a:ext cx="2361215" cy="716500"/>
      </dsp:txXfrm>
    </dsp:sp>
    <dsp:sp modelId="{4B8B8430-26FF-4B49-B7A7-9903474AAFA2}">
      <dsp:nvSpPr>
        <dsp:cNvPr id="0" name=""/>
        <dsp:cNvSpPr/>
      </dsp:nvSpPr>
      <dsp:spPr>
        <a:xfrm>
          <a:off x="3685907" y="874426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TỔ CHỨC THÔNG TIN TRÊN BẢNG TÍNH</a:t>
          </a:r>
        </a:p>
      </dsp:txBody>
      <dsp:txXfrm>
        <a:off x="3685907" y="973679"/>
        <a:ext cx="7037819" cy="595516"/>
      </dsp:txXfrm>
    </dsp:sp>
    <dsp:sp modelId="{5F9EC27F-2E07-4672-8313-941EA25C1899}">
      <dsp:nvSpPr>
        <dsp:cNvPr id="0" name=""/>
        <dsp:cNvSpPr/>
      </dsp:nvSpPr>
      <dsp:spPr>
        <a:xfrm>
          <a:off x="1204477" y="874426"/>
          <a:ext cx="2481430" cy="794022"/>
        </a:xfrm>
        <a:prstGeom prst="roundRect">
          <a:avLst/>
        </a:prstGeom>
        <a:solidFill>
          <a:srgbClr val="94B6D2">
            <a:hueOff val="0"/>
            <a:satOff val="0"/>
            <a:lumOff val="0"/>
            <a:alphaOff val="0"/>
          </a:srgbClr>
        </a:solidFill>
        <a:ln w="28575" cap="rnd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solidFill>
                <a:prstClr val="white"/>
              </a:solidFill>
              <a:latin typeface="Cambria" panose="02040503050406030204" pitchFamily="18" charset="0"/>
              <a:ea typeface="+mn-ea"/>
              <a:cs typeface="Times New Roman" panose="02020603050405020304" pitchFamily="18" charset="0"/>
            </a:rPr>
            <a:t>CHƯƠNG 2.</a:t>
          </a:r>
        </a:p>
      </dsp:txBody>
      <dsp:txXfrm>
        <a:off x="1243238" y="913187"/>
        <a:ext cx="2403908" cy="716500"/>
      </dsp:txXfrm>
    </dsp:sp>
    <dsp:sp modelId="{5816EFA7-9057-4EFB-9F4C-3EC2EAE244F4}">
      <dsp:nvSpPr>
        <dsp:cNvPr id="0" name=""/>
        <dsp:cNvSpPr/>
      </dsp:nvSpPr>
      <dsp:spPr>
        <a:xfrm>
          <a:off x="3664561" y="1747851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CÁC NHÓM HÀM TRONG EXCEL.</a:t>
          </a:r>
        </a:p>
      </dsp:txBody>
      <dsp:txXfrm>
        <a:off x="3664561" y="1847104"/>
        <a:ext cx="7037819" cy="595516"/>
      </dsp:txXfrm>
    </dsp:sp>
    <dsp:sp modelId="{5B45D85B-314B-4667-BB76-5909CE5C8835}">
      <dsp:nvSpPr>
        <dsp:cNvPr id="0" name=""/>
        <dsp:cNvSpPr/>
      </dsp:nvSpPr>
      <dsp:spPr>
        <a:xfrm>
          <a:off x="1225823" y="1747851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3. </a:t>
          </a:r>
        </a:p>
      </dsp:txBody>
      <dsp:txXfrm>
        <a:off x="1264584" y="1786612"/>
        <a:ext cx="2361215" cy="716500"/>
      </dsp:txXfrm>
    </dsp:sp>
    <dsp:sp modelId="{7A7C91E1-3D76-4667-9C2D-C986D342CD5C}">
      <dsp:nvSpPr>
        <dsp:cNvPr id="0" name=""/>
        <dsp:cNvSpPr/>
      </dsp:nvSpPr>
      <dsp:spPr>
        <a:xfrm>
          <a:off x="3664561" y="2621276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THỐNG KÊ DỮ LIỆU TRONG EXCEL.</a:t>
          </a:r>
          <a:endParaRPr lang="vi-VN" sz="2800" b="0" u="none" kern="1200" baseline="0">
            <a:latin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664561" y="2720529"/>
        <a:ext cx="7037819" cy="595516"/>
      </dsp:txXfrm>
    </dsp:sp>
    <dsp:sp modelId="{FA146D03-85D7-4F24-8261-845BC9AC9381}">
      <dsp:nvSpPr>
        <dsp:cNvPr id="0" name=""/>
        <dsp:cNvSpPr/>
      </dsp:nvSpPr>
      <dsp:spPr>
        <a:xfrm>
          <a:off x="1225823" y="2621276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4. </a:t>
          </a:r>
          <a:endParaRPr lang="vi-VN" sz="2800" b="0" u="none" kern="1200" baseline="0">
            <a:latin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1264584" y="2660037"/>
        <a:ext cx="2361215" cy="716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E917D-3763-48EB-8FA0-6E9F92BF6DFE}">
      <dsp:nvSpPr>
        <dsp:cNvPr id="0" name=""/>
        <dsp:cNvSpPr/>
      </dsp:nvSpPr>
      <dsp:spPr>
        <a:xfrm rot="16200000">
          <a:off x="-814881" y="819944"/>
          <a:ext cx="3416300" cy="1776411"/>
        </a:xfrm>
        <a:prstGeom prst="flowChartManualOperation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1. SORT AND FILTER</a:t>
          </a:r>
        </a:p>
      </dsp:txBody>
      <dsp:txXfrm rot="5400000">
        <a:off x="5063" y="683260"/>
        <a:ext cx="1776411" cy="2049780"/>
      </dsp:txXfrm>
    </dsp:sp>
    <dsp:sp modelId="{E8C942EC-168E-4326-B732-BF4D4A3D2EB2}">
      <dsp:nvSpPr>
        <dsp:cNvPr id="0" name=""/>
        <dsp:cNvSpPr/>
      </dsp:nvSpPr>
      <dsp:spPr>
        <a:xfrm rot="16200000">
          <a:off x="1094761" y="819944"/>
          <a:ext cx="3416300" cy="1776411"/>
        </a:xfrm>
        <a:prstGeom prst="flowChartManualOperation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2. DATA VALIDATION</a:t>
          </a:r>
        </a:p>
      </dsp:txBody>
      <dsp:txXfrm rot="5400000">
        <a:off x="1914705" y="683260"/>
        <a:ext cx="1776411" cy="2049780"/>
      </dsp:txXfrm>
    </dsp:sp>
    <dsp:sp modelId="{5189E6DB-A710-4A0F-B154-0E0323690DED}">
      <dsp:nvSpPr>
        <dsp:cNvPr id="0" name=""/>
        <dsp:cNvSpPr/>
      </dsp:nvSpPr>
      <dsp:spPr>
        <a:xfrm rot="16200000">
          <a:off x="3004403" y="819944"/>
          <a:ext cx="3416300" cy="177641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3. HÀM SUBTOTAL VÀ SUBTOTAL</a:t>
          </a:r>
        </a:p>
      </dsp:txBody>
      <dsp:txXfrm rot="5400000">
        <a:off x="3824347" y="683260"/>
        <a:ext cx="1776411" cy="2049780"/>
      </dsp:txXfrm>
    </dsp:sp>
    <dsp:sp modelId="{514A0710-7545-40BA-BF48-425E2BD24FC1}">
      <dsp:nvSpPr>
        <dsp:cNvPr id="0" name=""/>
        <dsp:cNvSpPr/>
      </dsp:nvSpPr>
      <dsp:spPr>
        <a:xfrm rot="16200000">
          <a:off x="4914046" y="819944"/>
          <a:ext cx="3416300" cy="177641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4. NHÓM HÀM CƠ SỞ DỮ LIỆU</a:t>
          </a:r>
        </a:p>
      </dsp:txBody>
      <dsp:txXfrm rot="5400000">
        <a:off x="5733990" y="683260"/>
        <a:ext cx="1776411" cy="2049780"/>
      </dsp:txXfrm>
    </dsp:sp>
    <dsp:sp modelId="{935A94C3-8532-4D60-A2B2-6380CC6E7B60}">
      <dsp:nvSpPr>
        <dsp:cNvPr id="0" name=""/>
        <dsp:cNvSpPr/>
      </dsp:nvSpPr>
      <dsp:spPr>
        <a:xfrm rot="16200000">
          <a:off x="6823689" y="819944"/>
          <a:ext cx="3416300" cy="177641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5. PIVOT TABLE VÀ PIVOT CHART.</a:t>
          </a:r>
        </a:p>
      </dsp:txBody>
      <dsp:txXfrm rot="5400000">
        <a:off x="7643633" y="683260"/>
        <a:ext cx="1776411" cy="2049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91DB3-0400-467E-9442-4B922079D627}">
      <dsp:nvSpPr>
        <dsp:cNvPr id="0" name=""/>
        <dsp:cNvSpPr/>
      </dsp:nvSpPr>
      <dsp:spPr>
        <a:xfrm>
          <a:off x="0" y="3416184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197F5-7D19-4886-B190-72BBACE146C2}">
      <dsp:nvSpPr>
        <dsp:cNvPr id="0" name=""/>
        <dsp:cNvSpPr/>
      </dsp:nvSpPr>
      <dsp:spPr>
        <a:xfrm>
          <a:off x="0" y="2259128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A0CA2-7611-4B5E-9CD3-0E2F915062C1}">
      <dsp:nvSpPr>
        <dsp:cNvPr id="0" name=""/>
        <dsp:cNvSpPr/>
      </dsp:nvSpPr>
      <dsp:spPr>
        <a:xfrm>
          <a:off x="0" y="1102073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53FDE-0D72-4F8B-83AE-D9E9EBF13124}">
      <dsp:nvSpPr>
        <dsp:cNvPr id="0" name=""/>
        <dsp:cNvSpPr/>
      </dsp:nvSpPr>
      <dsp:spPr>
        <a:xfrm>
          <a:off x="2294477" y="115"/>
          <a:ext cx="6530435" cy="1101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SẮP XẾP DỮ LIỆU (SORT)</a:t>
          </a:r>
        </a:p>
      </dsp:txBody>
      <dsp:txXfrm>
        <a:off x="2294477" y="115"/>
        <a:ext cx="6530435" cy="1101957"/>
      </dsp:txXfrm>
    </dsp:sp>
    <dsp:sp modelId="{6788913B-E17D-4A73-AD70-A1DBEAA225C7}">
      <dsp:nvSpPr>
        <dsp:cNvPr id="0" name=""/>
        <dsp:cNvSpPr/>
      </dsp:nvSpPr>
      <dsp:spPr>
        <a:xfrm>
          <a:off x="0" y="115"/>
          <a:ext cx="2294477" cy="110195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1.</a:t>
          </a:r>
        </a:p>
      </dsp:txBody>
      <dsp:txXfrm>
        <a:off x="53803" y="53918"/>
        <a:ext cx="2186871" cy="1048154"/>
      </dsp:txXfrm>
    </dsp:sp>
    <dsp:sp modelId="{8DDE9B14-8F37-4D53-B57D-15BF21FBAD39}">
      <dsp:nvSpPr>
        <dsp:cNvPr id="0" name=""/>
        <dsp:cNvSpPr/>
      </dsp:nvSpPr>
      <dsp:spPr>
        <a:xfrm>
          <a:off x="2294477" y="1157171"/>
          <a:ext cx="6530435" cy="1101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LỌC DỮ LIỆU TỰ ĐỘNG (AUTO FILTER)</a:t>
          </a:r>
        </a:p>
      </dsp:txBody>
      <dsp:txXfrm>
        <a:off x="2294477" y="1157171"/>
        <a:ext cx="6530435" cy="1101957"/>
      </dsp:txXfrm>
    </dsp:sp>
    <dsp:sp modelId="{410CA1D1-16E5-4283-A3C9-6BF31B3175DE}">
      <dsp:nvSpPr>
        <dsp:cNvPr id="0" name=""/>
        <dsp:cNvSpPr/>
      </dsp:nvSpPr>
      <dsp:spPr>
        <a:xfrm>
          <a:off x="0" y="1157171"/>
          <a:ext cx="2294477" cy="110195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2.</a:t>
          </a:r>
        </a:p>
      </dsp:txBody>
      <dsp:txXfrm>
        <a:off x="53803" y="1210974"/>
        <a:ext cx="2186871" cy="1048154"/>
      </dsp:txXfrm>
    </dsp:sp>
    <dsp:sp modelId="{DB2800FC-0A67-46CD-8F78-2EAE5BEB8A16}">
      <dsp:nvSpPr>
        <dsp:cNvPr id="0" name=""/>
        <dsp:cNvSpPr/>
      </dsp:nvSpPr>
      <dsp:spPr>
        <a:xfrm>
          <a:off x="2294477" y="2314226"/>
          <a:ext cx="6530435" cy="1101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LỌC DỮ LIỆU ADVANCED FILTER</a:t>
          </a:r>
        </a:p>
      </dsp:txBody>
      <dsp:txXfrm>
        <a:off x="2294477" y="2314226"/>
        <a:ext cx="6530435" cy="1101957"/>
      </dsp:txXfrm>
    </dsp:sp>
    <dsp:sp modelId="{05386213-7A1C-4AA2-8152-57DAF06E7199}">
      <dsp:nvSpPr>
        <dsp:cNvPr id="0" name=""/>
        <dsp:cNvSpPr/>
      </dsp:nvSpPr>
      <dsp:spPr>
        <a:xfrm>
          <a:off x="0" y="2314226"/>
          <a:ext cx="2294477" cy="110195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3.</a:t>
          </a:r>
        </a:p>
      </dsp:txBody>
      <dsp:txXfrm>
        <a:off x="53803" y="2368029"/>
        <a:ext cx="2186871" cy="10481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91DB3-0400-467E-9442-4B922079D627}">
      <dsp:nvSpPr>
        <dsp:cNvPr id="0" name=""/>
        <dsp:cNvSpPr/>
      </dsp:nvSpPr>
      <dsp:spPr>
        <a:xfrm>
          <a:off x="0" y="3416184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197F5-7D19-4886-B190-72BBACE146C2}">
      <dsp:nvSpPr>
        <dsp:cNvPr id="0" name=""/>
        <dsp:cNvSpPr/>
      </dsp:nvSpPr>
      <dsp:spPr>
        <a:xfrm>
          <a:off x="0" y="2259128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A0CA2-7611-4B5E-9CD3-0E2F915062C1}">
      <dsp:nvSpPr>
        <dsp:cNvPr id="0" name=""/>
        <dsp:cNvSpPr/>
      </dsp:nvSpPr>
      <dsp:spPr>
        <a:xfrm>
          <a:off x="0" y="1102073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53FDE-0D72-4F8B-83AE-D9E9EBF13124}">
      <dsp:nvSpPr>
        <dsp:cNvPr id="0" name=""/>
        <dsp:cNvSpPr/>
      </dsp:nvSpPr>
      <dsp:spPr>
        <a:xfrm>
          <a:off x="2294477" y="115"/>
          <a:ext cx="6530435" cy="1101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CÁCH SỬ DỤNG DATA VALIDATION</a:t>
          </a:r>
        </a:p>
      </dsp:txBody>
      <dsp:txXfrm>
        <a:off x="2294477" y="115"/>
        <a:ext cx="6530435" cy="1101957"/>
      </dsp:txXfrm>
    </dsp:sp>
    <dsp:sp modelId="{6788913B-E17D-4A73-AD70-A1DBEAA225C7}">
      <dsp:nvSpPr>
        <dsp:cNvPr id="0" name=""/>
        <dsp:cNvSpPr/>
      </dsp:nvSpPr>
      <dsp:spPr>
        <a:xfrm>
          <a:off x="0" y="115"/>
          <a:ext cx="2294477" cy="110195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1.</a:t>
          </a:r>
        </a:p>
      </dsp:txBody>
      <dsp:txXfrm>
        <a:off x="53803" y="53918"/>
        <a:ext cx="2186871" cy="1048154"/>
      </dsp:txXfrm>
    </dsp:sp>
    <dsp:sp modelId="{8DDE9B14-8F37-4D53-B57D-15BF21FBAD39}">
      <dsp:nvSpPr>
        <dsp:cNvPr id="0" name=""/>
        <dsp:cNvSpPr/>
      </dsp:nvSpPr>
      <dsp:spPr>
        <a:xfrm>
          <a:off x="2294477" y="1157171"/>
          <a:ext cx="6530435" cy="1101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QUY ĐỊNH NHẬP LIỆU</a:t>
          </a:r>
        </a:p>
      </dsp:txBody>
      <dsp:txXfrm>
        <a:off x="2294477" y="1157171"/>
        <a:ext cx="6530435" cy="1101957"/>
      </dsp:txXfrm>
    </dsp:sp>
    <dsp:sp modelId="{410CA1D1-16E5-4283-A3C9-6BF31B3175DE}">
      <dsp:nvSpPr>
        <dsp:cNvPr id="0" name=""/>
        <dsp:cNvSpPr/>
      </dsp:nvSpPr>
      <dsp:spPr>
        <a:xfrm>
          <a:off x="0" y="1157171"/>
          <a:ext cx="2294477" cy="110195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2.</a:t>
          </a:r>
        </a:p>
      </dsp:txBody>
      <dsp:txXfrm>
        <a:off x="53803" y="1210974"/>
        <a:ext cx="2186871" cy="1048154"/>
      </dsp:txXfrm>
    </dsp:sp>
    <dsp:sp modelId="{DB2800FC-0A67-46CD-8F78-2EAE5BEB8A16}">
      <dsp:nvSpPr>
        <dsp:cNvPr id="0" name=""/>
        <dsp:cNvSpPr/>
      </dsp:nvSpPr>
      <dsp:spPr>
        <a:xfrm>
          <a:off x="2294477" y="2314226"/>
          <a:ext cx="6530435" cy="1101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CÁC MỨC ĐỘ CẢNH BÁO</a:t>
          </a:r>
        </a:p>
      </dsp:txBody>
      <dsp:txXfrm>
        <a:off x="2294477" y="2314226"/>
        <a:ext cx="6530435" cy="1101957"/>
      </dsp:txXfrm>
    </dsp:sp>
    <dsp:sp modelId="{05386213-7A1C-4AA2-8152-57DAF06E7199}">
      <dsp:nvSpPr>
        <dsp:cNvPr id="0" name=""/>
        <dsp:cNvSpPr/>
      </dsp:nvSpPr>
      <dsp:spPr>
        <a:xfrm>
          <a:off x="0" y="2314226"/>
          <a:ext cx="2294477" cy="110195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3.</a:t>
          </a:r>
        </a:p>
      </dsp:txBody>
      <dsp:txXfrm>
        <a:off x="53803" y="2368029"/>
        <a:ext cx="2186871" cy="1048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t>2/21/2024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t>2/21/2024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2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8A9154B5-097F-4BBD-B93F-4D48742EAD22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02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BDE7-2DA6-4985-B6E8-2E242650F434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272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A133-F55E-49D3-8F92-927ACA9F93B1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6448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1B6C-9E8E-434B-BDB2-EFED13E213AB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0666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23D9-2AED-4721-9E61-D51C882AC403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3953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EDE3-799F-476C-8959-0F2E38F8594B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471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05A9-6FE6-425E-87E4-D3FABA7139BA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8662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3CE5-032A-433B-A8BD-0D00ACAB5EED}" type="datetime1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7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F89-2316-4F75-855D-A9457F2BA3BB}" type="datetime1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3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2805-5DE4-430A-892D-6E6A4D99D3EF}" type="datetime1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2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1A4B-2E65-4BE4-8F1A-1E5DDE4FB2AF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60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531-7CB4-4AFA-837F-1A1AAF9151E6}" type="datetime1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1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EEEC-00B5-4417-8061-576859C81F4B}" type="datetime1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D627-904D-443C-B7A6-5D5B9521BCDB}" type="datetime1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1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9CA4-BCEB-4D27-9CFF-19A0EA9B6F1A}" type="datetime1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2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B31E-AB83-4C95-87B2-DEE10513DA07}" type="datetime1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FF13-5E2E-4515-8A79-6BABD8931E15}" type="datetime1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7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B9BF1D6-1352-4386-8642-246E5F1353A8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5F0EEDA-05E2-4B88-9803-6497485596BB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8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059" r:id="rId13"/>
    <p:sldLayoutId id="2147484060" r:id="rId14"/>
    <p:sldLayoutId id="2147484061" r:id="rId15"/>
    <p:sldLayoutId id="2147484062" r:id="rId16"/>
    <p:sldLayoutId id="2147484063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ranthuphuong208@gmail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154955" y="2280708"/>
            <a:ext cx="9624662" cy="1544988"/>
          </a:xfrm>
        </p:spPr>
        <p:txBody>
          <a:bodyPr/>
          <a:lstStyle/>
          <a:p>
            <a:r>
              <a:rPr lang="en-US" sz="6000" b="1">
                <a:ln/>
                <a:solidFill>
                  <a:schemeClr val="bg1"/>
                </a:solidFill>
                <a:latin typeface="Garamond" panose="02020404030301010803" pitchFamily="18" charset="0"/>
              </a:rPr>
              <a:t>MICROSOFT EXCEL</a:t>
            </a:r>
            <a:endParaRPr lang="en-US" sz="6000" b="1">
              <a:solidFill>
                <a:schemeClr val="bg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54955" y="3944836"/>
            <a:ext cx="8825658" cy="86142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1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Giảng viên</a:t>
            </a:r>
            <a:r>
              <a:rPr lang="en-US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Trần Thị Thu Phương</a:t>
            </a:r>
          </a:p>
          <a:p>
            <a:pPr>
              <a:lnSpc>
                <a:spcPct val="130000"/>
              </a:lnSpc>
            </a:pPr>
            <a:r>
              <a:rPr lang="en-US" sz="1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Email:</a:t>
            </a:r>
            <a:r>
              <a:rPr lang="en-US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tranthuphuong208@gmail.com/</a:t>
            </a:r>
            <a:r>
              <a:rPr lang="en-US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0766.110.996</a:t>
            </a:r>
          </a:p>
          <a:p>
            <a:pPr>
              <a:lnSpc>
                <a:spcPct val="130000"/>
              </a:lnSpc>
            </a:pPr>
            <a:r>
              <a:rPr lang="en-US" sz="1600" b="1" i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Đại học công nghệ và quản lý hữu nghị</a:t>
            </a:r>
          </a:p>
          <a:p>
            <a:pPr>
              <a:lnSpc>
                <a:spcPct val="130000"/>
              </a:lnSpc>
            </a:pPr>
            <a:r>
              <a:rPr lang="en-US" sz="1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 chỉ</a:t>
            </a:r>
            <a:r>
              <a:rPr lang="en-US"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lô 1-4, 431 tam trinh, hoàng mai, hà nội.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8F456F-D42A-A641-B916-511FA730CF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191" y="1699506"/>
            <a:ext cx="2485902" cy="104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9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ADVANCED FILTER.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B. Thiết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lập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(criteria range)</a:t>
            </a:r>
          </a:p>
          <a:p>
            <a:pPr marL="0" indent="0">
              <a:buNone/>
            </a:pP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*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trực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n-US" sz="2200" i="1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Ví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dụ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1:</a:t>
            </a:r>
          </a:p>
          <a:p>
            <a:pPr marL="0" indent="0"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+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lọc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những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ra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những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người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Giới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Nữ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hoặc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Thực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lĩnh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lớn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5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triệu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endParaRPr lang="en-US" sz="22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242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267" y="4477337"/>
            <a:ext cx="2961167" cy="211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ADVANCED FILTER.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C. Thiết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lập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(criteria range)</a:t>
            </a:r>
          </a:p>
          <a:p>
            <a:pPr marL="0" indent="0">
              <a:buNone/>
            </a:pP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*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trực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n-US" sz="2200" i="1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Ví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dụ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1:</a:t>
            </a:r>
          </a:p>
          <a:p>
            <a:pPr marL="0" indent="0"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+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lọc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ra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những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người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Họ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“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Đỗ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”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Thực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lĩnh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nhỏ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5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triệu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endParaRPr lang="en-US" sz="2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1266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206" y="4613160"/>
            <a:ext cx="3490050" cy="1617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ADVANCED FILTER.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74" y="2191376"/>
            <a:ext cx="11324674" cy="34163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</a:rPr>
              <a:t>D. Thiết </a:t>
            </a:r>
            <a:r>
              <a:rPr lang="en-US" sz="2000" b="1" err="1">
                <a:latin typeface="Cambria" panose="02040503050406030204" pitchFamily="18" charset="0"/>
                <a:ea typeface="Cambria" panose="02040503050406030204" pitchFamily="18" charset="0"/>
              </a:rPr>
              <a:t>lập</a:t>
            </a: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</a:rPr>
              <a:t> (criteria range)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i="1" u="sng">
                <a:latin typeface="Cambria" panose="02040503050406030204" pitchFamily="18" charset="0"/>
                <a:ea typeface="Cambria" panose="02040503050406030204" pitchFamily="18" charset="0"/>
              </a:rPr>
              <a:t>* </a:t>
            </a:r>
            <a:r>
              <a:rPr lang="en-US" sz="2000" i="1" u="sng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0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u="sng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0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u="sng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0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u="sng" err="1">
                <a:latin typeface="Cambria" panose="02040503050406030204" pitchFamily="18" charset="0"/>
                <a:ea typeface="Cambria" panose="02040503050406030204" pitchFamily="18" charset="0"/>
              </a:rPr>
              <a:t>gián</a:t>
            </a:r>
            <a:r>
              <a:rPr lang="en-US" sz="20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u="sng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2000" i="1" u="sng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n-US" sz="2000" i="1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thiết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lập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gồm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cột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tiên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lấy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tên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bất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kỳ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không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trùng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với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bất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kỳ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tên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trường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nào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CSDL),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thứ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biểu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thức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logic,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thể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hợp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nhiều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hàm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, so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sánh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trên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bản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ghi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tiên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CSDL,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trả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về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TRUE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hoặc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FALSE.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Ví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dụ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 +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lọc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những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ra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những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người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Giới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Nữ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hoặc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Thực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lĩnh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lớn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5 </a:t>
            </a:r>
            <a:r>
              <a:rPr lang="en-US" sz="2000" err="1">
                <a:latin typeface="Cambria" panose="02040503050406030204" pitchFamily="18" charset="0"/>
                <a:ea typeface="Cambria" panose="02040503050406030204" pitchFamily="18" charset="0"/>
              </a:rPr>
              <a:t>triệu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2291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882" y="5465751"/>
            <a:ext cx="3890221" cy="137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1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ADVANCED FILTER.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6520854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b="1">
                <a:latin typeface="Cambria" panose="02040503050406030204" pitchFamily="18" charset="0"/>
                <a:ea typeface="Cambria" panose="02040503050406030204" pitchFamily="18" charset="0"/>
              </a:rPr>
              <a:t>b. </a:t>
            </a:r>
            <a:r>
              <a:rPr lang="en-US" sz="2200" b="1" err="1">
                <a:latin typeface="Cambria" panose="02040503050406030204" pitchFamily="18" charset="0"/>
                <a:ea typeface="Cambria" panose="02040503050406030204" pitchFamily="18" charset="0"/>
              </a:rPr>
              <a:t>Sử</a:t>
            </a:r>
            <a:r>
              <a:rPr lang="en-US" sz="22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err="1">
                <a:latin typeface="Cambria" panose="02040503050406030204" pitchFamily="18" charset="0"/>
                <a:ea typeface="Cambria" panose="02040503050406030204" pitchFamily="18" charset="0"/>
              </a:rPr>
              <a:t>dụng</a:t>
            </a:r>
            <a:r>
              <a:rPr lang="en-US" sz="22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err="1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US" sz="22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err="1">
                <a:latin typeface="Cambria" panose="02040503050406030204" pitchFamily="18" charset="0"/>
                <a:ea typeface="Cambria" panose="02040503050406030204" pitchFamily="18" charset="0"/>
              </a:rPr>
              <a:t>năng</a:t>
            </a:r>
            <a:r>
              <a:rPr lang="en-US" sz="2200" b="1">
                <a:latin typeface="Cambria" panose="02040503050406030204" pitchFamily="18" charset="0"/>
                <a:ea typeface="Cambria" panose="02040503050406030204" pitchFamily="18" charset="0"/>
              </a:rPr>
              <a:t> Advanced Filter</a:t>
            </a:r>
          </a:p>
          <a:p>
            <a:pPr algn="just"/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Bước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1: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Bôi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đen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cơ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sở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dữ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liệu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tiêu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đề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không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trộn  Merge cell)</a:t>
            </a:r>
          </a:p>
          <a:p>
            <a:pPr algn="just"/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Bước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2: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Data/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Tại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Sort &amp; Filter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Advanced.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Xuất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hiện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hộp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thoại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pic>
        <p:nvPicPr>
          <p:cNvPr id="14338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693" y="2364197"/>
            <a:ext cx="3004382" cy="4061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9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ADVANCED FILTER.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011" y="2114103"/>
            <a:ext cx="7994814" cy="3416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900" b="1">
                <a:latin typeface="Cambria" panose="02040503050406030204" pitchFamily="18" charset="0"/>
                <a:ea typeface="Cambria" panose="02040503050406030204" pitchFamily="18" charset="0"/>
              </a:rPr>
              <a:t>b. </a:t>
            </a:r>
            <a:r>
              <a:rPr lang="en-US" sz="1900" b="1" err="1">
                <a:latin typeface="Cambria" panose="02040503050406030204" pitchFamily="18" charset="0"/>
                <a:ea typeface="Cambria" panose="02040503050406030204" pitchFamily="18" charset="0"/>
              </a:rPr>
              <a:t>Sử</a:t>
            </a:r>
            <a:r>
              <a:rPr lang="en-US" sz="19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b="1" err="1">
                <a:latin typeface="Cambria" panose="02040503050406030204" pitchFamily="18" charset="0"/>
                <a:ea typeface="Cambria" panose="02040503050406030204" pitchFamily="18" charset="0"/>
              </a:rPr>
              <a:t>dụng</a:t>
            </a:r>
            <a:r>
              <a:rPr lang="en-US" sz="19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b="1" err="1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US" sz="19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b="1" err="1">
                <a:latin typeface="Cambria" panose="02040503050406030204" pitchFamily="18" charset="0"/>
                <a:ea typeface="Cambria" panose="02040503050406030204" pitchFamily="18" charset="0"/>
              </a:rPr>
              <a:t>năng</a:t>
            </a:r>
            <a:r>
              <a:rPr lang="en-US" sz="1900" b="1">
                <a:latin typeface="Cambria" panose="02040503050406030204" pitchFamily="18" charset="0"/>
                <a:ea typeface="Cambria" panose="02040503050406030204" pitchFamily="18" charset="0"/>
              </a:rPr>
              <a:t> Advanced Filter</a:t>
            </a:r>
          </a:p>
          <a:p>
            <a:pPr marL="0" indent="0">
              <a:buNone/>
            </a:pP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Action: </a:t>
            </a:r>
          </a:p>
          <a:p>
            <a:pPr marL="0" indent="0">
              <a:buNone/>
            </a:pP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+ </a:t>
            </a:r>
            <a:r>
              <a:rPr lang="en-US" sz="1900" b="1">
                <a:latin typeface="Cambria" panose="02040503050406030204" pitchFamily="18" charset="0"/>
                <a:ea typeface="Cambria" panose="02040503050406030204" pitchFamily="18" charset="0"/>
              </a:rPr>
              <a:t>Filter the list, in-place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Lọc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để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tại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bảng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csdl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đang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+ </a:t>
            </a:r>
            <a:r>
              <a:rPr lang="en-US" sz="1900" b="1">
                <a:latin typeface="Cambria" panose="02040503050406030204" pitchFamily="18" charset="0"/>
                <a:ea typeface="Cambria" panose="02040503050406030204" pitchFamily="18" charset="0"/>
              </a:rPr>
              <a:t>Copy to another location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Lưu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sau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khi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lọc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sang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vị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trí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khác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vị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trí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xác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định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bởi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Copy to (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cần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1 cell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trống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để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lưu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1900" b="1">
                <a:latin typeface="Cambria" panose="02040503050406030204" pitchFamily="18" charset="0"/>
                <a:ea typeface="Cambria" panose="02040503050406030204" pitchFamily="18" charset="0"/>
              </a:rPr>
              <a:t>List range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csdl</a:t>
            </a:r>
            <a:endParaRPr 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900" b="1">
                <a:latin typeface="Cambria" panose="02040503050406030204" pitchFamily="18" charset="0"/>
                <a:ea typeface="Cambria" panose="02040503050406030204" pitchFamily="18" charset="0"/>
              </a:rPr>
              <a:t>Criteria range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thiết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lập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gián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hoặc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trực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1900" b="1">
                <a:latin typeface="Cambria" panose="02040503050406030204" pitchFamily="18" charset="0"/>
                <a:ea typeface="Cambria" panose="02040503050406030204" pitchFamily="18" charset="0"/>
              </a:rPr>
              <a:t>Unique records only: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tích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để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giữ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lại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bản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ghi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trùng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nhau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900" err="1">
                <a:latin typeface="Cambria" panose="02040503050406030204" pitchFamily="18" charset="0"/>
                <a:ea typeface="Cambria" panose="02040503050406030204" pitchFamily="18" charset="0"/>
              </a:rPr>
              <a:t>Nhấn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 OK</a:t>
            </a:r>
            <a:endParaRPr lang="en-US" sz="1900" b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4338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183" y="2276475"/>
            <a:ext cx="3065806" cy="414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74BD82-9D62-9C48-3FA2-5B6615082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4CA2D-7A66-73EF-ED9A-CE10827C5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PHẦN 2. DATA VALIDATION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4E5EE30-D405-5D3B-6083-B6A2824D03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710530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953CB7-2923-CE3C-331B-B6776E216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22B156B-59AE-415F-B24B-8756D48BB977}" type="slidenum">
              <a:rPr lang="vi-VN" smtClean="0"/>
              <a:t>15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213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1. SỬ DỤNG DATA VALIDATION.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132" y="2435936"/>
            <a:ext cx="8825659" cy="3416300"/>
          </a:xfrm>
        </p:spPr>
        <p:txBody>
          <a:bodyPr/>
          <a:lstStyle/>
          <a:p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Bôi đen vùng dữ liệu cần đặt điều kiện nhập.</a:t>
            </a:r>
          </a:p>
          <a:p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Chọn Data/Data Validation/Data Validation. Xuất hiện hộp thoại:</a:t>
            </a:r>
          </a:p>
          <a:p>
            <a:pPr algn="just">
              <a:lnSpc>
                <a:spcPct val="150000"/>
              </a:lnSpc>
              <a:buAutoNum type="arabicPeriod"/>
            </a:pPr>
            <a:endParaRPr lang="en-US" sz="20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760842" y="3322748"/>
            <a:ext cx="8134686" cy="3406462"/>
            <a:chOff x="220717" y="2222938"/>
            <a:chExt cx="11923985" cy="4635062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008" y="2222938"/>
              <a:ext cx="5827140" cy="4635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Straight Arrow Connector 6"/>
            <p:cNvCxnSpPr>
              <a:stCxn id="8" idx="0"/>
            </p:cNvCxnSpPr>
            <p:nvPr/>
          </p:nvCxnSpPr>
          <p:spPr>
            <a:xfrm flipV="1">
              <a:off x="1891863" y="2963919"/>
              <a:ext cx="2033751" cy="804041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20717" y="3767959"/>
              <a:ext cx="3342292" cy="774033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Đặt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quy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tắc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nhập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dữ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liệu</a:t>
              </a:r>
              <a:endPara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5312983" y="3042748"/>
              <a:ext cx="3026978" cy="1072054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716110" y="4146334"/>
              <a:ext cx="3342292" cy="1105761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Hiển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thị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lời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nhắc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khi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di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chuyển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đến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vùng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nhập</a:t>
              </a:r>
              <a:endPara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Straight Arrow Connector 10"/>
            <p:cNvCxnSpPr>
              <a:stCxn id="12" idx="1"/>
            </p:cNvCxnSpPr>
            <p:nvPr/>
          </p:nvCxnSpPr>
          <p:spPr>
            <a:xfrm flipH="1">
              <a:off x="6779177" y="2953490"/>
              <a:ext cx="2610971" cy="4196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9390148" y="2566473"/>
              <a:ext cx="2754554" cy="774033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Chọn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mức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độ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quy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định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nhập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dữ</a:t>
              </a: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err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liệu</a:t>
              </a:r>
              <a:endPara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2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2. CÀI ĐẶT CÁC QUY ĐỊNH NHẬP LIỆU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49648" y="2345922"/>
            <a:ext cx="6688280" cy="3416300"/>
          </a:xfrm>
        </p:spPr>
        <p:txBody>
          <a:bodyPr>
            <a:noAutofit/>
          </a:bodyPr>
          <a:lstStyle/>
          <a:p>
            <a:pPr algn="just">
              <a:buFont typeface="Arial" charset="0"/>
              <a:buChar char="•"/>
            </a:pP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Thẻ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Settings - Allow: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Any value: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giá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trị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bất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kỳ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Whole number: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quy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định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dữ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liệu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kiểu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Decimal: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quy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định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dữ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liệu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kiểu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thập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phân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List: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Dữ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liệu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nhập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theo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danh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sách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nhập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source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hoặc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bôi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đen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danh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sách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Date: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quy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định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dữ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liệu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kiểu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ngày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Time: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quy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định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dữ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liệu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kiểu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thời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gian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Text length: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quy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định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theo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chiều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rộng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dữ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liệu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kiểu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ký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tự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Custom: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quy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tắc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xác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định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theo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công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thức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bắt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bởi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err="1">
                <a:latin typeface="Cambria" panose="02040503050406030204" pitchFamily="18" charset="0"/>
                <a:ea typeface="Cambria" panose="02040503050406030204" pitchFamily="18" charset="0"/>
              </a:rPr>
              <a:t>dấu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 =</a:t>
            </a: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795" y="2777543"/>
            <a:ext cx="3943936" cy="3141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5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QUY ĐỊNH MỨC CẢNH BÁO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23890" y="2294407"/>
            <a:ext cx="7113282" cy="3416300"/>
          </a:xfrm>
        </p:spPr>
        <p:txBody>
          <a:bodyPr>
            <a:noAutofit/>
          </a:bodyPr>
          <a:lstStyle/>
          <a:p>
            <a:pPr algn="just"/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Thẻ Error Alert: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Show error alert after invalid data is entered: Tích chọn để hiển thị thông báo lỗi khi dữ liệu nhập vào không đúng quy định nhập.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Style: Chọn mức độ quy định</a:t>
            </a:r>
          </a:p>
          <a:p>
            <a:pPr marL="1450975" lvl="1" algn="just">
              <a:buFont typeface="Wingdings" pitchFamily="2" charset="2"/>
              <a:buChar char="ü"/>
            </a:pP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</a:rPr>
              <a:t>Stop.</a:t>
            </a:r>
          </a:p>
          <a:p>
            <a:pPr marL="1450975" lvl="1" algn="just">
              <a:buFont typeface="Wingdings" pitchFamily="2" charset="2"/>
              <a:buChar char="ü"/>
            </a:pP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</a:rPr>
              <a:t>Warning.</a:t>
            </a:r>
          </a:p>
          <a:p>
            <a:pPr marL="1450975" lvl="1" algn="just">
              <a:buFont typeface="Wingdings" pitchFamily="2" charset="2"/>
              <a:buChar char="ü"/>
            </a:pPr>
            <a:r>
              <a:rPr lang="en-US" sz="2000" b="1">
                <a:latin typeface="Cambria" panose="02040503050406030204" pitchFamily="18" charset="0"/>
                <a:ea typeface="Cambria" panose="02040503050406030204" pitchFamily="18" charset="0"/>
              </a:rPr>
              <a:t>Information.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Title: tiêu đề của cửa sổ thông báo.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Error Message: Nội dung thông báo khi nhập dữ liệu vi phạm quy tắc.</a:t>
            </a:r>
          </a:p>
          <a:p>
            <a:pPr marL="0" indent="0" algn="just">
              <a:buNone/>
            </a:pPr>
            <a:endParaRPr lang="en-US" sz="20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172" y="2496487"/>
            <a:ext cx="4035082" cy="321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8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0BF38-6D94-86DF-F9ED-DEC4D07F65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1E32F-38D1-636F-80DC-B7E02359E9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>
                <a:latin typeface="SFU Glytus"/>
                <a:ea typeface="Sans Serif Collection" panose="020B0502040504020204" pitchFamily="34" charset="0"/>
                <a:cs typeface="Sans Serif Collection" panose="020B0502040504020204" pitchFamily="34" charset="0"/>
              </a:rPr>
              <a:t>HẸN GẶP LẠI CÁC BẠN Ở CÁC BÀI HỌC SAU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496CC-0854-5958-6B36-EF0DF9499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8F456F-D42A-A641-B916-511FA730C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327" y="2685987"/>
            <a:ext cx="2485902" cy="104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NỘI DUNG CHƯƠNG TRÌNH</a:t>
            </a:r>
            <a:endParaRPr lang="vi-VN" sz="4800" b="1">
              <a:solidFill>
                <a:schemeClr val="bg1"/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557704" y="2655016"/>
          <a:ext cx="1222596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0B1106-12C3-4955-9B38-496DEC4BBF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5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1261" y="973668"/>
            <a:ext cx="9351279" cy="706964"/>
          </a:xfrm>
        </p:spPr>
        <p:txBody>
          <a:bodyPr>
            <a:noAutofit/>
          </a:bodyPr>
          <a:lstStyle/>
          <a:p>
            <a:pPr algn="ctr"/>
            <a:r>
              <a:rPr lang="en-US" sz="27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CHƯƠNG 4. THỐNG KÊ DỮ LIỆU TRONG EXCEL</a:t>
            </a:r>
            <a:endParaRPr lang="vi-VN" sz="2700" b="1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0B1106-12C3-4955-9B38-496DEC4BB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DBD2056-DFF4-4A7B-9EA3-FAE4F93787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797037"/>
              </p:ext>
            </p:extLst>
          </p:nvPr>
        </p:nvGraphicFramePr>
        <p:xfrm>
          <a:off x="1544250" y="2632376"/>
          <a:ext cx="9425108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380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PHẦN 1. SORT AND FILTER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751417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22B156B-59AE-415F-B24B-8756D48BB977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452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1. SẮP XẾP DỮ LIỆU.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Bước 1: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CSDL.</a:t>
            </a:r>
          </a:p>
          <a:p>
            <a:pPr algn="just">
              <a:lnSpc>
                <a:spcPct val="150000"/>
              </a:lnSpc>
            </a:pP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Bước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2: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Data/Sort.</a:t>
            </a:r>
          </a:p>
          <a:p>
            <a:pPr lvl="1" algn="just">
              <a:lnSpc>
                <a:spcPct val="150000"/>
              </a:lnSpc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Xuất hiện hộp hội thoại:</a:t>
            </a:r>
          </a:p>
          <a:p>
            <a:pPr lvl="1" algn="just">
              <a:lnSpc>
                <a:spcPct val="150000"/>
              </a:lnSpc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Sort by: Chọn cột muốn sắp xếp.</a:t>
            </a:r>
          </a:p>
          <a:p>
            <a:pPr lvl="1" algn="just">
              <a:lnSpc>
                <a:spcPct val="150000"/>
              </a:lnSpc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Order: Chọn chiều sắp xếp.</a:t>
            </a:r>
          </a:p>
          <a:p>
            <a:pPr lvl="1" algn="just">
              <a:lnSpc>
                <a:spcPct val="150000"/>
              </a:lnSpc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My data has headers: Dữ liệu có dòng tiêu đề hay không?</a:t>
            </a:r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555" y="2379977"/>
            <a:ext cx="5494121" cy="335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9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1. SẮP XẾP DỮ LIỆU.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8729" y="2051050"/>
            <a:ext cx="10236945" cy="3416300"/>
          </a:xfrm>
        </p:spPr>
        <p:txBody>
          <a:bodyPr vert="horz" lIns="91440" tIns="45720" rIns="91440" bIns="45720" rtlCol="0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Xuất hiện hộp hội thoại:</a:t>
            </a:r>
          </a:p>
          <a:p>
            <a:pPr algn="just">
              <a:lnSpc>
                <a:spcPct val="150000"/>
              </a:lnSpc>
            </a:pP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Trong Sort On: </a:t>
            </a:r>
          </a:p>
          <a:p>
            <a:pPr lvl="1" algn="just">
              <a:lnSpc>
                <a:spcPct val="150000"/>
              </a:lnSpc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Values: theo giá trị.</a:t>
            </a:r>
          </a:p>
          <a:p>
            <a:pPr lvl="1" algn="just">
              <a:lnSpc>
                <a:spcPct val="150000"/>
              </a:lnSpc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Cell Color: theo màu sắc ô.</a:t>
            </a:r>
          </a:p>
          <a:p>
            <a:pPr lvl="1" algn="just">
              <a:lnSpc>
                <a:spcPct val="150000"/>
              </a:lnSpc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Font Color: theo màu sắc font chữ.</a:t>
            </a:r>
          </a:p>
          <a:p>
            <a:pPr lvl="1" algn="just">
              <a:lnSpc>
                <a:spcPct val="150000"/>
              </a:lnSpc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Cell Icons: theo biểu tượng trong ô.</a:t>
            </a:r>
          </a:p>
          <a:p>
            <a:pPr algn="just">
              <a:lnSpc>
                <a:spcPct val="150000"/>
              </a:lnSpc>
            </a:pP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Order: A to Z, Z to A, Smallest to Largest, Largest to Smallest, Custom List.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701" y="2390690"/>
            <a:ext cx="3756049" cy="229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625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2. LỌC DỮ LIỆU TỰ ĐỘNG.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230" y="2526726"/>
            <a:ext cx="8761412" cy="34163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2400" b="1" u="sng">
                <a:latin typeface="Cambria" panose="02040503050406030204" pitchFamily="18" charset="0"/>
                <a:ea typeface="Cambria" panose="02040503050406030204" pitchFamily="18" charset="0"/>
              </a:rPr>
              <a:t>Custom Filter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Bước 1: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Bôi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đen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CSDL (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cả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tiêu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đề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algn="just">
              <a:lnSpc>
                <a:spcPct val="160000"/>
              </a:lnSpc>
            </a:pP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Bước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2: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Data/Filter.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Tại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trường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lọc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kích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0" algn="just">
              <a:lnSpc>
                <a:spcPct val="160000"/>
              </a:lnSpc>
              <a:buNone/>
            </a:pPr>
            <a:endParaRPr lang="en-US" sz="24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740" y="2449952"/>
            <a:ext cx="2083945" cy="3569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1629" y="3228182"/>
            <a:ext cx="1599598" cy="246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5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2. LỌC DỮ LIỆU TỰ ĐỘNG.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7350870" cy="34163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+ Custom Filter: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tùy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khác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hiển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thị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hộp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thoại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Tại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vị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trí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1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tích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hộp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thả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xuất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hiện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tùy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như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trên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gõ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giá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trị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vị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trí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3,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đồng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thời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tích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And,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hoặc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tích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Or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tại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vị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trí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2,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gõ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giá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trị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vị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trí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4.</a:t>
            </a:r>
          </a:p>
          <a:p>
            <a:pPr algn="just">
              <a:lnSpc>
                <a:spcPct val="150000"/>
              </a:lnSpc>
            </a:pPr>
            <a:r>
              <a:rPr lang="en-US" sz="2200" i="1">
                <a:latin typeface="Cambria" panose="02040503050406030204" pitchFamily="18" charset="0"/>
                <a:ea typeface="Cambria" panose="02040503050406030204" pitchFamily="18" charset="0"/>
              </a:rPr>
              <a:t>*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Hủy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lọc</a:t>
            </a:r>
            <a:r>
              <a:rPr lang="en-US" sz="2200" i="1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n-US" sz="22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Để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hủy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năng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lọc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chọn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Data/Filter. </a:t>
            </a:r>
          </a:p>
        </p:txBody>
      </p:sp>
      <p:pic>
        <p:nvPicPr>
          <p:cNvPr id="9218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6611" y="2999296"/>
            <a:ext cx="2795107" cy="229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4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ADVANCED FILTER.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010" y="2345922"/>
            <a:ext cx="11195886" cy="34163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A. Thiết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lập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u="sng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 b="1" u="sng">
                <a:latin typeface="Cambria" panose="02040503050406030204" pitchFamily="18" charset="0"/>
                <a:ea typeface="Cambria" panose="02040503050406030204" pitchFamily="18" charset="0"/>
              </a:rPr>
              <a:t> (criteria range)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loại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trực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gián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*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Vùng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trực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i="1" u="sng" err="1">
                <a:latin typeface="Cambria" panose="02040503050406030204" pitchFamily="18" charset="0"/>
                <a:ea typeface="Cambria" panose="02040503050406030204" pitchFamily="18" charset="0"/>
              </a:rPr>
              <a:t>tiếp</a:t>
            </a:r>
            <a:r>
              <a:rPr lang="en-US" sz="2200" i="1" u="sng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en-US" sz="2200" i="1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lập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cách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sau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Gồm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tối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thiểu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tiên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phải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tên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trường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CSDL,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từ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thứ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trở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gõ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giá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trị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cần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so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sánh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với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thể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hợp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dấu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&gt;, &lt;, &lt;&gt;,&gt;=, &lt;=, =.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đồng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thời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(and)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giá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trị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bản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ghi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trường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cùng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còn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điều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kiện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hoặc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phải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khác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4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1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167F96A-C2ED-4D5B-8EFB-A18C6982D3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1226</Words>
  <Application>Microsoft Office PowerPoint</Application>
  <PresentationFormat>Widescreen</PresentationFormat>
  <Paragraphs>140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Cambria</vt:lpstr>
      <vt:lpstr>Candara</vt:lpstr>
      <vt:lpstr>Century Gothic</vt:lpstr>
      <vt:lpstr>Garamond</vt:lpstr>
      <vt:lpstr>Segoe Print</vt:lpstr>
      <vt:lpstr>SFU Glytus</vt:lpstr>
      <vt:lpstr>Tahoma</vt:lpstr>
      <vt:lpstr>Wingdings</vt:lpstr>
      <vt:lpstr>Wingdings 3</vt:lpstr>
      <vt:lpstr>Ion Boardroom</vt:lpstr>
      <vt:lpstr>MICROSOFT EXCEL</vt:lpstr>
      <vt:lpstr>NỘI DUNG CHƯƠNG TRÌNH</vt:lpstr>
      <vt:lpstr>CHƯƠNG 4. THỐNG KÊ DỮ LIỆU TRONG EXCEL</vt:lpstr>
      <vt:lpstr>PHẦN 1. SORT AND FILTER</vt:lpstr>
      <vt:lpstr>1. SẮP XẾP DỮ LIỆU.</vt:lpstr>
      <vt:lpstr>1. SẮP XẾP DỮ LIỆU.</vt:lpstr>
      <vt:lpstr>2. LỌC DỮ LIỆU TỰ ĐỘNG.</vt:lpstr>
      <vt:lpstr>2. LỌC DỮ LIỆU TỰ ĐỘNG.</vt:lpstr>
      <vt:lpstr>3. ADVANCED FILTER.</vt:lpstr>
      <vt:lpstr>3. ADVANCED FILTER.</vt:lpstr>
      <vt:lpstr>3. ADVANCED FILTER.</vt:lpstr>
      <vt:lpstr>3. ADVANCED FILTER.</vt:lpstr>
      <vt:lpstr>3. ADVANCED FILTER.</vt:lpstr>
      <vt:lpstr>3. ADVANCED FILTER.</vt:lpstr>
      <vt:lpstr>PHẦN 2. DATA VALIDATION</vt:lpstr>
      <vt:lpstr>1. SỬ DỤNG DATA VALIDATION.</vt:lpstr>
      <vt:lpstr>2. CÀI ĐẶT CÁC QUY ĐỊNH NHẬP LIỆU</vt:lpstr>
      <vt:lpstr>3. QUY ĐỊNH MỨC CẢNH BÁO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2014-07-20T09:43:16Z</dcterms:created>
  <dcterms:modified xsi:type="dcterms:W3CDTF">2024-02-21T04:05:03Z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</Properties>
</file>