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6" r:id="rId2"/>
  </p:sldMasterIdLst>
  <p:notesMasterIdLst>
    <p:notesMasterId r:id="rId14"/>
  </p:notesMasterIdLst>
  <p:handoutMasterIdLst>
    <p:handoutMasterId r:id="rId15"/>
  </p:handoutMasterIdLst>
  <p:sldIdLst>
    <p:sldId id="542" r:id="rId3"/>
    <p:sldId id="878" r:id="rId4"/>
    <p:sldId id="866" r:id="rId5"/>
    <p:sldId id="885" r:id="rId6"/>
    <p:sldId id="886" r:id="rId7"/>
    <p:sldId id="891" r:id="rId8"/>
    <p:sldId id="887" r:id="rId9"/>
    <p:sldId id="888" r:id="rId10"/>
    <p:sldId id="889" r:id="rId11"/>
    <p:sldId id="890" r:id="rId12"/>
    <p:sldId id="88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513"/>
    <a:srgbClr val="A53010"/>
    <a:srgbClr val="3485C6"/>
    <a:srgbClr val="E94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3842" autoAdjust="0"/>
  </p:normalViewPr>
  <p:slideViewPr>
    <p:cSldViewPr snapToGrid="0">
      <p:cViewPr varScale="1">
        <p:scale>
          <a:sx n="66" d="100"/>
          <a:sy n="66" d="100"/>
        </p:scale>
        <p:origin x="70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AF48A-7E20-47B4-A3A5-64A317869342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2C5A2D93-C945-4ECA-B724-8CC37841E693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3. </a:t>
          </a:r>
        </a:p>
      </dgm:t>
    </dgm:pt>
    <dgm:pt modelId="{454241F5-4AE5-49A8-9BF3-E99977BED1D5}" type="parTrans" cxnId="{0503F523-837B-4B0A-B895-CBB408BF4D36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52989E59-A421-43E4-9BE3-E4B16B65B5B6}" type="sibTrans" cxnId="{0503F523-837B-4B0A-B895-CBB408BF4D36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45490E82-393A-4130-83A9-0851AC95F4E1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1.</a:t>
          </a:r>
        </a:p>
      </dgm:t>
    </dgm:pt>
    <dgm:pt modelId="{4C31DD5A-0A43-4A2C-AC80-25D4C16CEA4A}" type="parTrans" cxnId="{5D58F45A-CEC0-4D5A-AE1B-1F85E3E5A13D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BF2E7FC2-3B1C-4D22-9B81-830C811BC71C}" type="sibTrans" cxnId="{5D58F45A-CEC0-4D5A-AE1B-1F85E3E5A13D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06FD1DA1-080C-4CDD-878F-D38AE1D78355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4. </a:t>
          </a:r>
          <a:endParaRPr lang="vi-VN" sz="2800" b="0" u="none" baseline="0">
            <a:latin typeface="Cambria" panose="02040503050406030204" pitchFamily="18" charset="0"/>
            <a:cs typeface="Times New Roman" panose="02020603050405020304" pitchFamily="18" charset="0"/>
          </a:endParaRPr>
        </a:p>
      </dgm:t>
    </dgm:pt>
    <dgm:pt modelId="{DABCD21F-77EA-4680-80E0-C58258560AEF}" type="parTrans" cxnId="{BCEB136D-6CA6-42F7-B0EC-6D80F29467E1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361BB9D5-AFEF-4271-A2F6-C7967D2509A5}" type="sibTrans" cxnId="{BCEB136D-6CA6-42F7-B0EC-6D80F29467E1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552DED1A-4028-4F98-9D74-A2F4CED22271}">
      <dgm:prSet phldrT="[Text]" custT="1"/>
      <dgm:spPr>
        <a:solidFill>
          <a:schemeClr val="accent1">
            <a:alpha val="90000"/>
          </a:schemeClr>
        </a:solidFill>
      </dgm:spPr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CÁC NHÓM HÀM TRONG EXCEL.</a:t>
          </a:r>
        </a:p>
      </dgm:t>
    </dgm:pt>
    <dgm:pt modelId="{9C03BF94-4EF5-404C-8CEF-6B3CB2DD1D5D}" type="parTrans" cxnId="{09C32B61-BF00-49D5-B470-E2E367486B1C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8EB9B7D9-FE04-427A-84A6-DD32590E9EE5}" type="sibTrans" cxnId="{09C32B61-BF00-49D5-B470-E2E367486B1C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350256EA-BF4A-45E3-9BAF-BF6614DBC985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THỐNG KÊ DỮ LIỆU TRONG EXCEL.</a:t>
          </a:r>
          <a:endParaRPr lang="vi-VN" sz="2800" b="0" u="none" baseline="0">
            <a:latin typeface="Cambria" panose="02040503050406030204" pitchFamily="18" charset="0"/>
            <a:cs typeface="Times New Roman" panose="02020603050405020304" pitchFamily="18" charset="0"/>
          </a:endParaRPr>
        </a:p>
      </dgm:t>
    </dgm:pt>
    <dgm:pt modelId="{0FFA5301-E137-4AFD-881B-15C33091062C}" type="parTrans" cxnId="{4671BE25-CE5D-41AF-A5D1-BD09D4B5AA22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74C747FF-4AE9-4366-B8B0-F64263BC6EA9}" type="sibTrans" cxnId="{4671BE25-CE5D-41AF-A5D1-BD09D4B5AA22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1C9F2B6B-E115-4B59-8B01-E66CB22AD3BA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ĐỊNH DẠNG VÀ CHỈNH SỬA BẢNG TÍNH.</a:t>
          </a:r>
        </a:p>
      </dgm:t>
    </dgm:pt>
    <dgm:pt modelId="{C6AFE6AF-2780-4B3D-9FA1-04238441CA8B}" type="parTrans" cxnId="{954CE8E6-12B1-4EDD-920B-02A2D38DD31D}">
      <dgm:prSet/>
      <dgm:spPr/>
      <dgm:t>
        <a:bodyPr/>
        <a:lstStyle/>
        <a:p>
          <a:endParaRPr lang="en-US" sz="2800"/>
        </a:p>
      </dgm:t>
    </dgm:pt>
    <dgm:pt modelId="{756DB1F3-74AC-4B41-BF06-0125B10C57AC}" type="sibTrans" cxnId="{954CE8E6-12B1-4EDD-920B-02A2D38DD31D}">
      <dgm:prSet/>
      <dgm:spPr/>
      <dgm:t>
        <a:bodyPr/>
        <a:lstStyle/>
        <a:p>
          <a:endParaRPr lang="en-US" sz="2800"/>
        </a:p>
      </dgm:t>
    </dgm:pt>
    <dgm:pt modelId="{6BAEB175-F07B-41F4-8D7D-445019A68E34}">
      <dgm:prSet phldrT="[Text]" custT="1"/>
      <dgm:spPr>
        <a:solidFill>
          <a:srgbClr val="94B6D2">
            <a:hueOff val="0"/>
            <a:satOff val="0"/>
            <a:lumOff val="0"/>
            <a:alphaOff val="0"/>
          </a:srgbClr>
        </a:solidFill>
        <a:ln w="28575" cap="rnd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06680" tIns="53340" rIns="106680" bIns="53340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solidFill>
                <a:prstClr val="white"/>
              </a:solidFill>
              <a:latin typeface="Cambria" panose="02040503050406030204" pitchFamily="18" charset="0"/>
              <a:ea typeface="+mn-ea"/>
              <a:cs typeface="Times New Roman" panose="02020603050405020304" pitchFamily="18" charset="0"/>
            </a:rPr>
            <a:t>CHƯƠNG 2.</a:t>
          </a:r>
        </a:p>
      </dgm:t>
    </dgm:pt>
    <dgm:pt modelId="{B1E363FC-E38A-4297-BFF1-6641AF82F1D4}" type="parTrans" cxnId="{C860F19F-58A8-487E-AF4A-9D801076E71C}">
      <dgm:prSet/>
      <dgm:spPr/>
      <dgm:t>
        <a:bodyPr/>
        <a:lstStyle/>
        <a:p>
          <a:endParaRPr lang="en-US"/>
        </a:p>
      </dgm:t>
    </dgm:pt>
    <dgm:pt modelId="{EB235034-6ED8-4B1D-9EFD-0FF8768DD171}" type="sibTrans" cxnId="{C860F19F-58A8-487E-AF4A-9D801076E71C}">
      <dgm:prSet/>
      <dgm:spPr/>
      <dgm:t>
        <a:bodyPr/>
        <a:lstStyle/>
        <a:p>
          <a:endParaRPr lang="en-US"/>
        </a:p>
      </dgm:t>
    </dgm:pt>
    <dgm:pt modelId="{98D6F961-248B-4BDD-B37A-5B1C519716A7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TỔ CHỨC THÔNG TIN TRÊN BẢNG TÍNH</a:t>
          </a:r>
        </a:p>
      </dgm:t>
    </dgm:pt>
    <dgm:pt modelId="{8E399188-1AA6-4872-9167-B308937B71A8}" type="parTrans" cxnId="{E1FD5DA2-05DC-4A48-B3F3-D52D3DC37772}">
      <dgm:prSet/>
      <dgm:spPr/>
      <dgm:t>
        <a:bodyPr/>
        <a:lstStyle/>
        <a:p>
          <a:endParaRPr lang="en-US"/>
        </a:p>
      </dgm:t>
    </dgm:pt>
    <dgm:pt modelId="{CDC9FFB5-FD98-471F-9C86-043498DF340E}" type="sibTrans" cxnId="{E1FD5DA2-05DC-4A48-B3F3-D52D3DC37772}">
      <dgm:prSet/>
      <dgm:spPr/>
      <dgm:t>
        <a:bodyPr/>
        <a:lstStyle/>
        <a:p>
          <a:endParaRPr lang="en-US"/>
        </a:p>
      </dgm:t>
    </dgm:pt>
    <dgm:pt modelId="{176E6750-5360-4FB4-BE14-52BA46F1DCA9}" type="pres">
      <dgm:prSet presAssocID="{3F8AF48A-7E20-47B4-A3A5-64A317869342}" presName="Name0" presStyleCnt="0">
        <dgm:presLayoutVars>
          <dgm:dir/>
          <dgm:animLvl val="lvl"/>
          <dgm:resizeHandles/>
        </dgm:presLayoutVars>
      </dgm:prSet>
      <dgm:spPr/>
    </dgm:pt>
    <dgm:pt modelId="{8C48B15C-C61D-4FC3-89A9-1D19AC923ED8}" type="pres">
      <dgm:prSet presAssocID="{45490E82-393A-4130-83A9-0851AC95F4E1}" presName="linNode" presStyleCnt="0"/>
      <dgm:spPr/>
    </dgm:pt>
    <dgm:pt modelId="{C3459C12-A485-4D6C-BAAF-E043D56D323C}" type="pres">
      <dgm:prSet presAssocID="{45490E82-393A-4130-83A9-0851AC95F4E1}" presName="parentShp" presStyleLbl="node1" presStyleIdx="0" presStyleCnt="4" custScaleX="49868">
        <dgm:presLayoutVars>
          <dgm:bulletEnabled val="1"/>
        </dgm:presLayoutVars>
      </dgm:prSet>
      <dgm:spPr/>
    </dgm:pt>
    <dgm:pt modelId="{13DDCE2A-3450-4B06-BD65-75C9CACCF043}" type="pres">
      <dgm:prSet presAssocID="{45490E82-393A-4130-83A9-0851AC95F4E1}" presName="childShp" presStyleLbl="bgAccFollowNode1" presStyleIdx="0" presStyleCnt="4">
        <dgm:presLayoutVars>
          <dgm:bulletEnabled val="1"/>
        </dgm:presLayoutVars>
      </dgm:prSet>
      <dgm:spPr/>
    </dgm:pt>
    <dgm:pt modelId="{5D2704D2-408C-4649-9A3C-D23710EB996C}" type="pres">
      <dgm:prSet presAssocID="{BF2E7FC2-3B1C-4D22-9B81-830C811BC71C}" presName="spacing" presStyleCnt="0"/>
      <dgm:spPr/>
    </dgm:pt>
    <dgm:pt modelId="{589AFEDA-587D-4E64-87C4-60F403783C0C}" type="pres">
      <dgm:prSet presAssocID="{6BAEB175-F07B-41F4-8D7D-445019A68E34}" presName="linNode" presStyleCnt="0"/>
      <dgm:spPr/>
    </dgm:pt>
    <dgm:pt modelId="{5F9EC27F-2E07-4672-8313-941EA25C1899}" type="pres">
      <dgm:prSet presAssocID="{6BAEB175-F07B-41F4-8D7D-445019A68E34}" presName="parentShp" presStyleLbl="node1" presStyleIdx="1" presStyleCnt="4" custScaleX="50741">
        <dgm:presLayoutVars>
          <dgm:bulletEnabled val="1"/>
        </dgm:presLayoutVars>
      </dgm:prSet>
      <dgm:spPr>
        <a:xfrm>
          <a:off x="0" y="874426"/>
          <a:ext cx="4890385" cy="794022"/>
        </a:xfrm>
        <a:prstGeom prst="roundRect">
          <a:avLst/>
        </a:prstGeom>
      </dgm:spPr>
    </dgm:pt>
    <dgm:pt modelId="{4B8B8430-26FF-4B49-B7A7-9903474AAFA2}" type="pres">
      <dgm:prSet presAssocID="{6BAEB175-F07B-41F4-8D7D-445019A68E34}" presName="childShp" presStyleLbl="bgAccFollowNode1" presStyleIdx="1" presStyleCnt="4">
        <dgm:presLayoutVars>
          <dgm:bulletEnabled val="1"/>
        </dgm:presLayoutVars>
      </dgm:prSet>
      <dgm:spPr/>
    </dgm:pt>
    <dgm:pt modelId="{EFB866F4-D4C8-43E8-AFB1-4CBC9CEEA813}" type="pres">
      <dgm:prSet presAssocID="{EB235034-6ED8-4B1D-9EFD-0FF8768DD171}" presName="spacing" presStyleCnt="0"/>
      <dgm:spPr/>
    </dgm:pt>
    <dgm:pt modelId="{7D34AFED-951E-481B-A1A9-88B4FF3C2E03}" type="pres">
      <dgm:prSet presAssocID="{2C5A2D93-C945-4ECA-B724-8CC37841E693}" presName="linNode" presStyleCnt="0"/>
      <dgm:spPr/>
    </dgm:pt>
    <dgm:pt modelId="{5B45D85B-314B-4667-BB76-5909CE5C8835}" type="pres">
      <dgm:prSet presAssocID="{2C5A2D93-C945-4ECA-B724-8CC37841E693}" presName="parentShp" presStyleLbl="node1" presStyleIdx="2" presStyleCnt="4" custScaleX="49868">
        <dgm:presLayoutVars>
          <dgm:bulletEnabled val="1"/>
        </dgm:presLayoutVars>
      </dgm:prSet>
      <dgm:spPr/>
    </dgm:pt>
    <dgm:pt modelId="{5816EFA7-9057-4EFB-9F4C-3EC2EAE244F4}" type="pres">
      <dgm:prSet presAssocID="{2C5A2D93-C945-4ECA-B724-8CC37841E693}" presName="childShp" presStyleLbl="bgAccFollowNode1" presStyleIdx="2" presStyleCnt="4">
        <dgm:presLayoutVars>
          <dgm:bulletEnabled val="1"/>
        </dgm:presLayoutVars>
      </dgm:prSet>
      <dgm:spPr/>
    </dgm:pt>
    <dgm:pt modelId="{0E4F08FF-AF27-4B5A-A14B-0C2D3188F0FA}" type="pres">
      <dgm:prSet presAssocID="{52989E59-A421-43E4-9BE3-E4B16B65B5B6}" presName="spacing" presStyleCnt="0"/>
      <dgm:spPr/>
    </dgm:pt>
    <dgm:pt modelId="{34CB0D31-8513-4E71-9B34-6D9FBF23BB5D}" type="pres">
      <dgm:prSet presAssocID="{06FD1DA1-080C-4CDD-878F-D38AE1D78355}" presName="linNode" presStyleCnt="0"/>
      <dgm:spPr/>
    </dgm:pt>
    <dgm:pt modelId="{FA146D03-85D7-4F24-8261-845BC9AC9381}" type="pres">
      <dgm:prSet presAssocID="{06FD1DA1-080C-4CDD-878F-D38AE1D78355}" presName="parentShp" presStyleLbl="node1" presStyleIdx="3" presStyleCnt="4" custScaleX="49868">
        <dgm:presLayoutVars>
          <dgm:bulletEnabled val="1"/>
        </dgm:presLayoutVars>
      </dgm:prSet>
      <dgm:spPr/>
    </dgm:pt>
    <dgm:pt modelId="{7A7C91E1-3D76-4667-9C2D-C986D342CD5C}" type="pres">
      <dgm:prSet presAssocID="{06FD1DA1-080C-4CDD-878F-D38AE1D78355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78305620-48DF-4F1A-A491-62AAA2021366}" type="presOf" srcId="{2C5A2D93-C945-4ECA-B724-8CC37841E693}" destId="{5B45D85B-314B-4667-BB76-5909CE5C8835}" srcOrd="0" destOrd="0" presId="urn:microsoft.com/office/officeart/2005/8/layout/vList6"/>
    <dgm:cxn modelId="{0503F523-837B-4B0A-B895-CBB408BF4D36}" srcId="{3F8AF48A-7E20-47B4-A3A5-64A317869342}" destId="{2C5A2D93-C945-4ECA-B724-8CC37841E693}" srcOrd="2" destOrd="0" parTransId="{454241F5-4AE5-49A8-9BF3-E99977BED1D5}" sibTransId="{52989E59-A421-43E4-9BE3-E4B16B65B5B6}"/>
    <dgm:cxn modelId="{1DDB8924-A192-458C-9DA6-266BE9AA11E4}" type="presOf" srcId="{06FD1DA1-080C-4CDD-878F-D38AE1D78355}" destId="{FA146D03-85D7-4F24-8261-845BC9AC9381}" srcOrd="0" destOrd="0" presId="urn:microsoft.com/office/officeart/2005/8/layout/vList6"/>
    <dgm:cxn modelId="{4671BE25-CE5D-41AF-A5D1-BD09D4B5AA22}" srcId="{06FD1DA1-080C-4CDD-878F-D38AE1D78355}" destId="{350256EA-BF4A-45E3-9BAF-BF6614DBC985}" srcOrd="0" destOrd="0" parTransId="{0FFA5301-E137-4AFD-881B-15C33091062C}" sibTransId="{74C747FF-4AE9-4366-B8B0-F64263BC6EA9}"/>
    <dgm:cxn modelId="{7A64F82E-629C-4F9A-971E-D3BC9456A663}" type="presOf" srcId="{98D6F961-248B-4BDD-B37A-5B1C519716A7}" destId="{4B8B8430-26FF-4B49-B7A7-9903474AAFA2}" srcOrd="0" destOrd="0" presId="urn:microsoft.com/office/officeart/2005/8/layout/vList6"/>
    <dgm:cxn modelId="{09C32B61-BF00-49D5-B470-E2E367486B1C}" srcId="{2C5A2D93-C945-4ECA-B724-8CC37841E693}" destId="{552DED1A-4028-4F98-9D74-A2F4CED22271}" srcOrd="0" destOrd="0" parTransId="{9C03BF94-4EF5-404C-8CEF-6B3CB2DD1D5D}" sibTransId="{8EB9B7D9-FE04-427A-84A6-DD32590E9EE5}"/>
    <dgm:cxn modelId="{27EABE47-2E58-4B58-AE4F-B77B34726390}" type="presOf" srcId="{45490E82-393A-4130-83A9-0851AC95F4E1}" destId="{C3459C12-A485-4D6C-BAAF-E043D56D323C}" srcOrd="0" destOrd="0" presId="urn:microsoft.com/office/officeart/2005/8/layout/vList6"/>
    <dgm:cxn modelId="{BCEB136D-6CA6-42F7-B0EC-6D80F29467E1}" srcId="{3F8AF48A-7E20-47B4-A3A5-64A317869342}" destId="{06FD1DA1-080C-4CDD-878F-D38AE1D78355}" srcOrd="3" destOrd="0" parTransId="{DABCD21F-77EA-4680-80E0-C58258560AEF}" sibTransId="{361BB9D5-AFEF-4271-A2F6-C7967D2509A5}"/>
    <dgm:cxn modelId="{5D58F45A-CEC0-4D5A-AE1B-1F85E3E5A13D}" srcId="{3F8AF48A-7E20-47B4-A3A5-64A317869342}" destId="{45490E82-393A-4130-83A9-0851AC95F4E1}" srcOrd="0" destOrd="0" parTransId="{4C31DD5A-0A43-4A2C-AC80-25D4C16CEA4A}" sibTransId="{BF2E7FC2-3B1C-4D22-9B81-830C811BC71C}"/>
    <dgm:cxn modelId="{CD6E2780-FDE5-4B98-AC25-C4039CEBF766}" type="presOf" srcId="{552DED1A-4028-4F98-9D74-A2F4CED22271}" destId="{5816EFA7-9057-4EFB-9F4C-3EC2EAE244F4}" srcOrd="0" destOrd="0" presId="urn:microsoft.com/office/officeart/2005/8/layout/vList6"/>
    <dgm:cxn modelId="{C860F19F-58A8-487E-AF4A-9D801076E71C}" srcId="{3F8AF48A-7E20-47B4-A3A5-64A317869342}" destId="{6BAEB175-F07B-41F4-8D7D-445019A68E34}" srcOrd="1" destOrd="0" parTransId="{B1E363FC-E38A-4297-BFF1-6641AF82F1D4}" sibTransId="{EB235034-6ED8-4B1D-9EFD-0FF8768DD171}"/>
    <dgm:cxn modelId="{E1FD5DA2-05DC-4A48-B3F3-D52D3DC37772}" srcId="{6BAEB175-F07B-41F4-8D7D-445019A68E34}" destId="{98D6F961-248B-4BDD-B37A-5B1C519716A7}" srcOrd="0" destOrd="0" parTransId="{8E399188-1AA6-4872-9167-B308937B71A8}" sibTransId="{CDC9FFB5-FD98-471F-9C86-043498DF340E}"/>
    <dgm:cxn modelId="{EA7C39BB-4A01-4ED0-814A-71F764E037D0}" type="presOf" srcId="{350256EA-BF4A-45E3-9BAF-BF6614DBC985}" destId="{7A7C91E1-3D76-4667-9C2D-C986D342CD5C}" srcOrd="0" destOrd="0" presId="urn:microsoft.com/office/officeart/2005/8/layout/vList6"/>
    <dgm:cxn modelId="{954CE8E6-12B1-4EDD-920B-02A2D38DD31D}" srcId="{45490E82-393A-4130-83A9-0851AC95F4E1}" destId="{1C9F2B6B-E115-4B59-8B01-E66CB22AD3BA}" srcOrd="0" destOrd="0" parTransId="{C6AFE6AF-2780-4B3D-9FA1-04238441CA8B}" sibTransId="{756DB1F3-74AC-4B41-BF06-0125B10C57AC}"/>
    <dgm:cxn modelId="{A116A1ED-A624-4D80-B9D1-397B677532FC}" type="presOf" srcId="{6BAEB175-F07B-41F4-8D7D-445019A68E34}" destId="{5F9EC27F-2E07-4672-8313-941EA25C1899}" srcOrd="0" destOrd="0" presId="urn:microsoft.com/office/officeart/2005/8/layout/vList6"/>
    <dgm:cxn modelId="{FDC5E8F6-110E-473D-9A8E-002CB2559A2E}" type="presOf" srcId="{1C9F2B6B-E115-4B59-8B01-E66CB22AD3BA}" destId="{13DDCE2A-3450-4B06-BD65-75C9CACCF043}" srcOrd="0" destOrd="0" presId="urn:microsoft.com/office/officeart/2005/8/layout/vList6"/>
    <dgm:cxn modelId="{D1670AFA-FCE9-4568-9EB0-1F09509A716C}" type="presOf" srcId="{3F8AF48A-7E20-47B4-A3A5-64A317869342}" destId="{176E6750-5360-4FB4-BE14-52BA46F1DCA9}" srcOrd="0" destOrd="0" presId="urn:microsoft.com/office/officeart/2005/8/layout/vList6"/>
    <dgm:cxn modelId="{FFCAC232-DF72-4697-9C02-81F5D6E899F7}" type="presParOf" srcId="{176E6750-5360-4FB4-BE14-52BA46F1DCA9}" destId="{8C48B15C-C61D-4FC3-89A9-1D19AC923ED8}" srcOrd="0" destOrd="0" presId="urn:microsoft.com/office/officeart/2005/8/layout/vList6"/>
    <dgm:cxn modelId="{63F7C3A5-6BBA-418E-9657-A130EECAEBBA}" type="presParOf" srcId="{8C48B15C-C61D-4FC3-89A9-1D19AC923ED8}" destId="{C3459C12-A485-4D6C-BAAF-E043D56D323C}" srcOrd="0" destOrd="0" presId="urn:microsoft.com/office/officeart/2005/8/layout/vList6"/>
    <dgm:cxn modelId="{06E71410-DBB3-49F6-8EBB-2D4495F04C70}" type="presParOf" srcId="{8C48B15C-C61D-4FC3-89A9-1D19AC923ED8}" destId="{13DDCE2A-3450-4B06-BD65-75C9CACCF043}" srcOrd="1" destOrd="0" presId="urn:microsoft.com/office/officeart/2005/8/layout/vList6"/>
    <dgm:cxn modelId="{3CC14F9C-2374-45F2-B3FA-03B5881496C4}" type="presParOf" srcId="{176E6750-5360-4FB4-BE14-52BA46F1DCA9}" destId="{5D2704D2-408C-4649-9A3C-D23710EB996C}" srcOrd="1" destOrd="0" presId="urn:microsoft.com/office/officeart/2005/8/layout/vList6"/>
    <dgm:cxn modelId="{3BD0FDA9-DEAB-432B-9A15-3E807E125CE0}" type="presParOf" srcId="{176E6750-5360-4FB4-BE14-52BA46F1DCA9}" destId="{589AFEDA-587D-4E64-87C4-60F403783C0C}" srcOrd="2" destOrd="0" presId="urn:microsoft.com/office/officeart/2005/8/layout/vList6"/>
    <dgm:cxn modelId="{434B04D8-1F11-4B6D-9DED-12F184ED22DC}" type="presParOf" srcId="{589AFEDA-587D-4E64-87C4-60F403783C0C}" destId="{5F9EC27F-2E07-4672-8313-941EA25C1899}" srcOrd="0" destOrd="0" presId="urn:microsoft.com/office/officeart/2005/8/layout/vList6"/>
    <dgm:cxn modelId="{DCDBC7BC-F217-466C-93B1-21051BE6B259}" type="presParOf" srcId="{589AFEDA-587D-4E64-87C4-60F403783C0C}" destId="{4B8B8430-26FF-4B49-B7A7-9903474AAFA2}" srcOrd="1" destOrd="0" presId="urn:microsoft.com/office/officeart/2005/8/layout/vList6"/>
    <dgm:cxn modelId="{A9B501F3-E271-4029-B3A9-9CD1B2ABFC74}" type="presParOf" srcId="{176E6750-5360-4FB4-BE14-52BA46F1DCA9}" destId="{EFB866F4-D4C8-43E8-AFB1-4CBC9CEEA813}" srcOrd="3" destOrd="0" presId="urn:microsoft.com/office/officeart/2005/8/layout/vList6"/>
    <dgm:cxn modelId="{13F71386-7111-492B-847C-63B4AC9A4D04}" type="presParOf" srcId="{176E6750-5360-4FB4-BE14-52BA46F1DCA9}" destId="{7D34AFED-951E-481B-A1A9-88B4FF3C2E03}" srcOrd="4" destOrd="0" presId="urn:microsoft.com/office/officeart/2005/8/layout/vList6"/>
    <dgm:cxn modelId="{B8AD16A0-0816-4FB1-B5B3-9ADC9F2C9F38}" type="presParOf" srcId="{7D34AFED-951E-481B-A1A9-88B4FF3C2E03}" destId="{5B45D85B-314B-4667-BB76-5909CE5C8835}" srcOrd="0" destOrd="0" presId="urn:microsoft.com/office/officeart/2005/8/layout/vList6"/>
    <dgm:cxn modelId="{51F055E5-CC7B-426B-A315-4635581C4F2A}" type="presParOf" srcId="{7D34AFED-951E-481B-A1A9-88B4FF3C2E03}" destId="{5816EFA7-9057-4EFB-9F4C-3EC2EAE244F4}" srcOrd="1" destOrd="0" presId="urn:microsoft.com/office/officeart/2005/8/layout/vList6"/>
    <dgm:cxn modelId="{92F71BE0-CDE9-4BE9-9884-D2D3ECD46760}" type="presParOf" srcId="{176E6750-5360-4FB4-BE14-52BA46F1DCA9}" destId="{0E4F08FF-AF27-4B5A-A14B-0C2D3188F0FA}" srcOrd="5" destOrd="0" presId="urn:microsoft.com/office/officeart/2005/8/layout/vList6"/>
    <dgm:cxn modelId="{8F8A6015-DFC4-40A0-ABA8-A669D3180772}" type="presParOf" srcId="{176E6750-5360-4FB4-BE14-52BA46F1DCA9}" destId="{34CB0D31-8513-4E71-9B34-6D9FBF23BB5D}" srcOrd="6" destOrd="0" presId="urn:microsoft.com/office/officeart/2005/8/layout/vList6"/>
    <dgm:cxn modelId="{BACD9AC8-1D46-4698-A092-60EC5C8382F7}" type="presParOf" srcId="{34CB0D31-8513-4E71-9B34-6D9FBF23BB5D}" destId="{FA146D03-85D7-4F24-8261-845BC9AC9381}" srcOrd="0" destOrd="0" presId="urn:microsoft.com/office/officeart/2005/8/layout/vList6"/>
    <dgm:cxn modelId="{4D1E8B8A-81A7-4FC7-AF9E-A4675FB741D7}" type="presParOf" srcId="{34CB0D31-8513-4E71-9B34-6D9FBF23BB5D}" destId="{7A7C91E1-3D76-4667-9C2D-C986D342CD5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4F4713-8C40-4AD7-9D5D-CCAB9E377AE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6D6295-C3B2-4E1B-951E-6BD98E8C4C3F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1. NHÓM HÀM THỐNG KÊ</a:t>
          </a:r>
        </a:p>
      </dgm:t>
    </dgm:pt>
    <dgm:pt modelId="{787618C0-EAD5-4B5A-9689-1C38A8E16325}" type="parTrans" cxnId="{1785292D-E827-43E1-9CA4-CBD559D532C8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326219A-DD97-46D9-A59A-B74B69F0E4E4}" type="sibTrans" cxnId="{1785292D-E827-43E1-9CA4-CBD559D532C8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9124ECB-E4DE-4320-BA3B-2F64DEC7DAF4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2. NHÓM HÀM LOGIC</a:t>
          </a:r>
        </a:p>
      </dgm:t>
    </dgm:pt>
    <dgm:pt modelId="{F5FB9BEE-CFF0-4D05-B8A7-6F8D3F57F9B8}" type="parTrans" cxnId="{954BD6A6-0F1D-4DED-A853-9FD065A313DD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68236AB-29FA-49B8-BA4F-3B47E206A57B}" type="sibTrans" cxnId="{954BD6A6-0F1D-4DED-A853-9FD065A313DD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BDFB863-3CC0-4B89-AB4C-8BD5BD3DC33D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4. NHÓM HÀM TOÁN HỌC</a:t>
          </a:r>
        </a:p>
      </dgm:t>
    </dgm:pt>
    <dgm:pt modelId="{B9855BC4-FCEB-4B18-BEE9-17B6A5BBF4F9}" type="parTrans" cxnId="{A97C35D1-2136-42D4-9E49-27C31F6F0E79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6B8E954-AB75-435F-BF07-C4DE7B19B0AB}" type="sibTrans" cxnId="{A97C35D1-2136-42D4-9E49-27C31F6F0E79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F6E3835-8C59-41A9-92C3-C8B82556367D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3. NHÓM HÀM VĂN BẢN</a:t>
          </a:r>
        </a:p>
      </dgm:t>
    </dgm:pt>
    <dgm:pt modelId="{1E60BD3C-1DC0-44EA-8B2D-4039378B0320}" type="parTrans" cxnId="{81BEB5FF-9A66-4166-8CFD-703E897014E2}">
      <dgm:prSet/>
      <dgm:spPr/>
      <dgm:t>
        <a:bodyPr/>
        <a:lstStyle/>
        <a:p>
          <a:pPr algn="ctr"/>
          <a:endParaRPr lang="en-US" sz="2000"/>
        </a:p>
      </dgm:t>
    </dgm:pt>
    <dgm:pt modelId="{183942A2-3430-435E-A9C9-1F4FDF7DE8E5}" type="sibTrans" cxnId="{81BEB5FF-9A66-4166-8CFD-703E897014E2}">
      <dgm:prSet/>
      <dgm:spPr/>
      <dgm:t>
        <a:bodyPr/>
        <a:lstStyle/>
        <a:p>
          <a:pPr algn="ctr"/>
          <a:endParaRPr lang="en-US" sz="2000"/>
        </a:p>
      </dgm:t>
    </dgm:pt>
    <dgm:pt modelId="{77BF8EA4-2209-4647-AB3E-5CCEA95A7D8B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5. NHÓM HÀM THỜI GIAN</a:t>
          </a:r>
        </a:p>
      </dgm:t>
    </dgm:pt>
    <dgm:pt modelId="{F6756206-7CA8-4B9B-804D-8271C8615B73}" type="parTrans" cxnId="{C0D94FAF-EBB3-47E2-90F2-1B631588B2ED}">
      <dgm:prSet/>
      <dgm:spPr/>
      <dgm:t>
        <a:bodyPr/>
        <a:lstStyle/>
        <a:p>
          <a:pPr algn="ctr"/>
          <a:endParaRPr lang="en-US"/>
        </a:p>
      </dgm:t>
    </dgm:pt>
    <dgm:pt modelId="{132DA7CA-C9BC-47D9-848E-830614F9E7AC}" type="sibTrans" cxnId="{C0D94FAF-EBB3-47E2-90F2-1B631588B2ED}">
      <dgm:prSet/>
      <dgm:spPr/>
      <dgm:t>
        <a:bodyPr/>
        <a:lstStyle/>
        <a:p>
          <a:pPr algn="ctr"/>
          <a:endParaRPr lang="en-US"/>
        </a:p>
      </dgm:t>
    </dgm:pt>
    <dgm:pt modelId="{9BF149E3-4DA2-48BC-AF8B-2C6AE7EA3762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6. NHÓM HÀM THAM CHIẾU VÀ TÌM KIẾM</a:t>
          </a:r>
        </a:p>
      </dgm:t>
    </dgm:pt>
    <dgm:pt modelId="{FB511EEE-F642-4EC4-87DD-E88967E49C07}" type="parTrans" cxnId="{B57B438E-19F4-4A2A-8158-AD36378BCF1B}">
      <dgm:prSet/>
      <dgm:spPr/>
      <dgm:t>
        <a:bodyPr/>
        <a:lstStyle/>
        <a:p>
          <a:pPr algn="ctr"/>
          <a:endParaRPr lang="en-US"/>
        </a:p>
      </dgm:t>
    </dgm:pt>
    <dgm:pt modelId="{160E43C8-07DA-4DB8-B9CD-4FBE504A8183}" type="sibTrans" cxnId="{B57B438E-19F4-4A2A-8158-AD36378BCF1B}">
      <dgm:prSet/>
      <dgm:spPr/>
      <dgm:t>
        <a:bodyPr/>
        <a:lstStyle/>
        <a:p>
          <a:pPr algn="ctr"/>
          <a:endParaRPr lang="en-US"/>
        </a:p>
      </dgm:t>
    </dgm:pt>
    <dgm:pt modelId="{073A82DD-88B1-4529-A684-1B8583267F1D}">
      <dgm:prSet phldrT="[Text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7. NHÓM HÀM TÀI CHÍNH</a:t>
          </a:r>
        </a:p>
      </dgm:t>
    </dgm:pt>
    <dgm:pt modelId="{4132F722-9AE9-4516-A030-D40B34FE5A69}" type="parTrans" cxnId="{D9592AD7-7FFE-4C53-8AE5-5ED8AE7172E1}">
      <dgm:prSet/>
      <dgm:spPr/>
      <dgm:t>
        <a:bodyPr/>
        <a:lstStyle/>
        <a:p>
          <a:endParaRPr lang="en-US"/>
        </a:p>
      </dgm:t>
    </dgm:pt>
    <dgm:pt modelId="{035BD4D9-E609-44A6-B4C7-84D973FCD4CF}" type="sibTrans" cxnId="{D9592AD7-7FFE-4C53-8AE5-5ED8AE7172E1}">
      <dgm:prSet/>
      <dgm:spPr/>
      <dgm:t>
        <a:bodyPr/>
        <a:lstStyle/>
        <a:p>
          <a:endParaRPr lang="en-US"/>
        </a:p>
      </dgm:t>
    </dgm:pt>
    <dgm:pt modelId="{FBCBE1DD-A24C-453E-AB31-4DFFF4F308C2}" type="pres">
      <dgm:prSet presAssocID="{F94F4713-8C40-4AD7-9D5D-CCAB9E377AE3}" presName="Name0" presStyleCnt="0">
        <dgm:presLayoutVars>
          <dgm:dir/>
          <dgm:resizeHandles val="exact"/>
        </dgm:presLayoutVars>
      </dgm:prSet>
      <dgm:spPr/>
    </dgm:pt>
    <dgm:pt modelId="{6B3E917D-3763-48EB-8FA0-6E9F92BF6DFE}" type="pres">
      <dgm:prSet presAssocID="{736D6295-C3B2-4E1B-951E-6BD98E8C4C3F}" presName="node" presStyleLbl="node1" presStyleIdx="0" presStyleCnt="7">
        <dgm:presLayoutVars>
          <dgm:bulletEnabled val="1"/>
        </dgm:presLayoutVars>
      </dgm:prSet>
      <dgm:spPr/>
    </dgm:pt>
    <dgm:pt modelId="{873B392B-C5B1-4A10-AD64-C1496ACD8381}" type="pres">
      <dgm:prSet presAssocID="{B326219A-DD97-46D9-A59A-B74B69F0E4E4}" presName="sibTrans" presStyleCnt="0"/>
      <dgm:spPr/>
    </dgm:pt>
    <dgm:pt modelId="{E8C942EC-168E-4326-B732-BF4D4A3D2EB2}" type="pres">
      <dgm:prSet presAssocID="{99124ECB-E4DE-4320-BA3B-2F64DEC7DAF4}" presName="node" presStyleLbl="node1" presStyleIdx="1" presStyleCnt="7">
        <dgm:presLayoutVars>
          <dgm:bulletEnabled val="1"/>
        </dgm:presLayoutVars>
      </dgm:prSet>
      <dgm:spPr/>
    </dgm:pt>
    <dgm:pt modelId="{B34708F1-C7B2-48BC-A350-8EB61B78C661}" type="pres">
      <dgm:prSet presAssocID="{668236AB-29FA-49B8-BA4F-3B47E206A57B}" presName="sibTrans" presStyleCnt="0"/>
      <dgm:spPr/>
    </dgm:pt>
    <dgm:pt modelId="{5189E6DB-A710-4A0F-B154-0E0323690DED}" type="pres">
      <dgm:prSet presAssocID="{1F6E3835-8C59-41A9-92C3-C8B82556367D}" presName="node" presStyleLbl="node1" presStyleIdx="2" presStyleCnt="7">
        <dgm:presLayoutVars>
          <dgm:bulletEnabled val="1"/>
        </dgm:presLayoutVars>
      </dgm:prSet>
      <dgm:spPr/>
    </dgm:pt>
    <dgm:pt modelId="{1168501E-BC17-471B-A685-205AE2C39A79}" type="pres">
      <dgm:prSet presAssocID="{183942A2-3430-435E-A9C9-1F4FDF7DE8E5}" presName="sibTrans" presStyleCnt="0"/>
      <dgm:spPr/>
    </dgm:pt>
    <dgm:pt modelId="{935A94C3-8532-4D60-A2B2-6380CC6E7B60}" type="pres">
      <dgm:prSet presAssocID="{7BDFB863-3CC0-4B89-AB4C-8BD5BD3DC33D}" presName="node" presStyleLbl="node1" presStyleIdx="3" presStyleCnt="7">
        <dgm:presLayoutVars>
          <dgm:bulletEnabled val="1"/>
        </dgm:presLayoutVars>
      </dgm:prSet>
      <dgm:spPr/>
    </dgm:pt>
    <dgm:pt modelId="{25C141DC-82BB-446F-A4EB-809BF60A1010}" type="pres">
      <dgm:prSet presAssocID="{76B8E954-AB75-435F-BF07-C4DE7B19B0AB}" presName="sibTrans" presStyleCnt="0"/>
      <dgm:spPr/>
    </dgm:pt>
    <dgm:pt modelId="{40AE7F1B-D88B-489D-82C5-552745F14992}" type="pres">
      <dgm:prSet presAssocID="{77BF8EA4-2209-4647-AB3E-5CCEA95A7D8B}" presName="node" presStyleLbl="node1" presStyleIdx="4" presStyleCnt="7">
        <dgm:presLayoutVars>
          <dgm:bulletEnabled val="1"/>
        </dgm:presLayoutVars>
      </dgm:prSet>
      <dgm:spPr/>
    </dgm:pt>
    <dgm:pt modelId="{B5C51A52-2349-4461-BE74-A9C97B26A685}" type="pres">
      <dgm:prSet presAssocID="{132DA7CA-C9BC-47D9-848E-830614F9E7AC}" presName="sibTrans" presStyleCnt="0"/>
      <dgm:spPr/>
    </dgm:pt>
    <dgm:pt modelId="{7E5AB981-F987-4E42-8ED9-9CC86B60D9A2}" type="pres">
      <dgm:prSet presAssocID="{9BF149E3-4DA2-48BC-AF8B-2C6AE7EA3762}" presName="node" presStyleLbl="node1" presStyleIdx="5" presStyleCnt="7">
        <dgm:presLayoutVars>
          <dgm:bulletEnabled val="1"/>
        </dgm:presLayoutVars>
      </dgm:prSet>
      <dgm:spPr/>
    </dgm:pt>
    <dgm:pt modelId="{B2575FCB-4406-45B0-8E3D-411EF2CD13B8}" type="pres">
      <dgm:prSet presAssocID="{160E43C8-07DA-4DB8-B9CD-4FBE504A8183}" presName="sibTrans" presStyleCnt="0"/>
      <dgm:spPr/>
    </dgm:pt>
    <dgm:pt modelId="{F550A374-3F91-44B3-A629-6E188E649552}" type="pres">
      <dgm:prSet presAssocID="{073A82DD-88B1-4529-A684-1B8583267F1D}" presName="node" presStyleLbl="node1" presStyleIdx="6" presStyleCnt="7">
        <dgm:presLayoutVars>
          <dgm:bulletEnabled val="1"/>
        </dgm:presLayoutVars>
      </dgm:prSet>
      <dgm:spPr/>
    </dgm:pt>
  </dgm:ptLst>
  <dgm:cxnLst>
    <dgm:cxn modelId="{EE7B4805-070C-42BE-8FEC-8BE08747D703}" type="presOf" srcId="{1F6E3835-8C59-41A9-92C3-C8B82556367D}" destId="{5189E6DB-A710-4A0F-B154-0E0323690DED}" srcOrd="0" destOrd="0" presId="urn:microsoft.com/office/officeart/2005/8/layout/hList6"/>
    <dgm:cxn modelId="{1D976A14-C467-4C18-BF19-4FA9FC884CCC}" type="presOf" srcId="{736D6295-C3B2-4E1B-951E-6BD98E8C4C3F}" destId="{6B3E917D-3763-48EB-8FA0-6E9F92BF6DFE}" srcOrd="0" destOrd="0" presId="urn:microsoft.com/office/officeart/2005/8/layout/hList6"/>
    <dgm:cxn modelId="{1785292D-E827-43E1-9CA4-CBD559D532C8}" srcId="{F94F4713-8C40-4AD7-9D5D-CCAB9E377AE3}" destId="{736D6295-C3B2-4E1B-951E-6BD98E8C4C3F}" srcOrd="0" destOrd="0" parTransId="{787618C0-EAD5-4B5A-9689-1C38A8E16325}" sibTransId="{B326219A-DD97-46D9-A59A-B74B69F0E4E4}"/>
    <dgm:cxn modelId="{2091C037-5FFD-4AC3-8045-C96CCE7BC5EF}" type="presOf" srcId="{7BDFB863-3CC0-4B89-AB4C-8BD5BD3DC33D}" destId="{935A94C3-8532-4D60-A2B2-6380CC6E7B60}" srcOrd="0" destOrd="0" presId="urn:microsoft.com/office/officeart/2005/8/layout/hList6"/>
    <dgm:cxn modelId="{3A1FE160-1784-440F-B2B8-83958AF53727}" type="presOf" srcId="{77BF8EA4-2209-4647-AB3E-5CCEA95A7D8B}" destId="{40AE7F1B-D88B-489D-82C5-552745F14992}" srcOrd="0" destOrd="0" presId="urn:microsoft.com/office/officeart/2005/8/layout/hList6"/>
    <dgm:cxn modelId="{9D78C64A-C084-4545-81CA-DB076FA23F2A}" type="presOf" srcId="{99124ECB-E4DE-4320-BA3B-2F64DEC7DAF4}" destId="{E8C942EC-168E-4326-B732-BF4D4A3D2EB2}" srcOrd="0" destOrd="0" presId="urn:microsoft.com/office/officeart/2005/8/layout/hList6"/>
    <dgm:cxn modelId="{B57B438E-19F4-4A2A-8158-AD36378BCF1B}" srcId="{F94F4713-8C40-4AD7-9D5D-CCAB9E377AE3}" destId="{9BF149E3-4DA2-48BC-AF8B-2C6AE7EA3762}" srcOrd="5" destOrd="0" parTransId="{FB511EEE-F642-4EC4-87DD-E88967E49C07}" sibTransId="{160E43C8-07DA-4DB8-B9CD-4FBE504A8183}"/>
    <dgm:cxn modelId="{E28CD993-1099-49EC-850B-439C5B43D3C1}" type="presOf" srcId="{F94F4713-8C40-4AD7-9D5D-CCAB9E377AE3}" destId="{FBCBE1DD-A24C-453E-AB31-4DFFF4F308C2}" srcOrd="0" destOrd="0" presId="urn:microsoft.com/office/officeart/2005/8/layout/hList6"/>
    <dgm:cxn modelId="{954BD6A6-0F1D-4DED-A853-9FD065A313DD}" srcId="{F94F4713-8C40-4AD7-9D5D-CCAB9E377AE3}" destId="{99124ECB-E4DE-4320-BA3B-2F64DEC7DAF4}" srcOrd="1" destOrd="0" parTransId="{F5FB9BEE-CFF0-4D05-B8A7-6F8D3F57F9B8}" sibTransId="{668236AB-29FA-49B8-BA4F-3B47E206A57B}"/>
    <dgm:cxn modelId="{2339EAA8-7461-4750-BA06-C6B40FF0D8F9}" type="presOf" srcId="{9BF149E3-4DA2-48BC-AF8B-2C6AE7EA3762}" destId="{7E5AB981-F987-4E42-8ED9-9CC86B60D9A2}" srcOrd="0" destOrd="0" presId="urn:microsoft.com/office/officeart/2005/8/layout/hList6"/>
    <dgm:cxn modelId="{C0D94FAF-EBB3-47E2-90F2-1B631588B2ED}" srcId="{F94F4713-8C40-4AD7-9D5D-CCAB9E377AE3}" destId="{77BF8EA4-2209-4647-AB3E-5CCEA95A7D8B}" srcOrd="4" destOrd="0" parTransId="{F6756206-7CA8-4B9B-804D-8271C8615B73}" sibTransId="{132DA7CA-C9BC-47D9-848E-830614F9E7AC}"/>
    <dgm:cxn modelId="{A97C35D1-2136-42D4-9E49-27C31F6F0E79}" srcId="{F94F4713-8C40-4AD7-9D5D-CCAB9E377AE3}" destId="{7BDFB863-3CC0-4B89-AB4C-8BD5BD3DC33D}" srcOrd="3" destOrd="0" parTransId="{B9855BC4-FCEB-4B18-BEE9-17B6A5BBF4F9}" sibTransId="{76B8E954-AB75-435F-BF07-C4DE7B19B0AB}"/>
    <dgm:cxn modelId="{D9592AD7-7FFE-4C53-8AE5-5ED8AE7172E1}" srcId="{F94F4713-8C40-4AD7-9D5D-CCAB9E377AE3}" destId="{073A82DD-88B1-4529-A684-1B8583267F1D}" srcOrd="6" destOrd="0" parTransId="{4132F722-9AE9-4516-A030-D40B34FE5A69}" sibTransId="{035BD4D9-E609-44A6-B4C7-84D973FCD4CF}"/>
    <dgm:cxn modelId="{39A471F0-F4B7-4D1E-B8E4-3CC3D33739F6}" type="presOf" srcId="{073A82DD-88B1-4529-A684-1B8583267F1D}" destId="{F550A374-3F91-44B3-A629-6E188E649552}" srcOrd="0" destOrd="0" presId="urn:microsoft.com/office/officeart/2005/8/layout/hList6"/>
    <dgm:cxn modelId="{81BEB5FF-9A66-4166-8CFD-703E897014E2}" srcId="{F94F4713-8C40-4AD7-9D5D-CCAB9E377AE3}" destId="{1F6E3835-8C59-41A9-92C3-C8B82556367D}" srcOrd="2" destOrd="0" parTransId="{1E60BD3C-1DC0-44EA-8B2D-4039378B0320}" sibTransId="{183942A2-3430-435E-A9C9-1F4FDF7DE8E5}"/>
    <dgm:cxn modelId="{C76FC109-45A7-4F2D-BC53-68674B29A25E}" type="presParOf" srcId="{FBCBE1DD-A24C-453E-AB31-4DFFF4F308C2}" destId="{6B3E917D-3763-48EB-8FA0-6E9F92BF6DFE}" srcOrd="0" destOrd="0" presId="urn:microsoft.com/office/officeart/2005/8/layout/hList6"/>
    <dgm:cxn modelId="{EFB5774F-B1B0-447E-AEAC-DFB4AC876574}" type="presParOf" srcId="{FBCBE1DD-A24C-453E-AB31-4DFFF4F308C2}" destId="{873B392B-C5B1-4A10-AD64-C1496ACD8381}" srcOrd="1" destOrd="0" presId="urn:microsoft.com/office/officeart/2005/8/layout/hList6"/>
    <dgm:cxn modelId="{6C2C3A30-C6F0-4002-8F76-C254452B9CE1}" type="presParOf" srcId="{FBCBE1DD-A24C-453E-AB31-4DFFF4F308C2}" destId="{E8C942EC-168E-4326-B732-BF4D4A3D2EB2}" srcOrd="2" destOrd="0" presId="urn:microsoft.com/office/officeart/2005/8/layout/hList6"/>
    <dgm:cxn modelId="{52D0B0E0-8702-4E58-BF92-1AC467997267}" type="presParOf" srcId="{FBCBE1DD-A24C-453E-AB31-4DFFF4F308C2}" destId="{B34708F1-C7B2-48BC-A350-8EB61B78C661}" srcOrd="3" destOrd="0" presId="urn:microsoft.com/office/officeart/2005/8/layout/hList6"/>
    <dgm:cxn modelId="{C29995D5-2FC9-4446-A6FE-7C465100F08E}" type="presParOf" srcId="{FBCBE1DD-A24C-453E-AB31-4DFFF4F308C2}" destId="{5189E6DB-A710-4A0F-B154-0E0323690DED}" srcOrd="4" destOrd="0" presId="urn:microsoft.com/office/officeart/2005/8/layout/hList6"/>
    <dgm:cxn modelId="{8B9176B6-BF2C-4EB5-AA9F-0A7AA7FB1947}" type="presParOf" srcId="{FBCBE1DD-A24C-453E-AB31-4DFFF4F308C2}" destId="{1168501E-BC17-471B-A685-205AE2C39A79}" srcOrd="5" destOrd="0" presId="urn:microsoft.com/office/officeart/2005/8/layout/hList6"/>
    <dgm:cxn modelId="{40264AAB-3EE7-4564-9D77-009A9F3A3FCA}" type="presParOf" srcId="{FBCBE1DD-A24C-453E-AB31-4DFFF4F308C2}" destId="{935A94C3-8532-4D60-A2B2-6380CC6E7B60}" srcOrd="6" destOrd="0" presId="urn:microsoft.com/office/officeart/2005/8/layout/hList6"/>
    <dgm:cxn modelId="{63FAE69A-28F8-4735-B5F6-12C2FE10E3F1}" type="presParOf" srcId="{FBCBE1DD-A24C-453E-AB31-4DFFF4F308C2}" destId="{25C141DC-82BB-446F-A4EB-809BF60A1010}" srcOrd="7" destOrd="0" presId="urn:microsoft.com/office/officeart/2005/8/layout/hList6"/>
    <dgm:cxn modelId="{FA7518F9-161D-4F48-BB45-4B93A7AD60CB}" type="presParOf" srcId="{FBCBE1DD-A24C-453E-AB31-4DFFF4F308C2}" destId="{40AE7F1B-D88B-489D-82C5-552745F14992}" srcOrd="8" destOrd="0" presId="urn:microsoft.com/office/officeart/2005/8/layout/hList6"/>
    <dgm:cxn modelId="{08C48D6B-3212-4136-877C-42057B87DC94}" type="presParOf" srcId="{FBCBE1DD-A24C-453E-AB31-4DFFF4F308C2}" destId="{B5C51A52-2349-4461-BE74-A9C97B26A685}" srcOrd="9" destOrd="0" presId="urn:microsoft.com/office/officeart/2005/8/layout/hList6"/>
    <dgm:cxn modelId="{B78DAC43-0F71-4B37-B63B-F7292EA3C866}" type="presParOf" srcId="{FBCBE1DD-A24C-453E-AB31-4DFFF4F308C2}" destId="{7E5AB981-F987-4E42-8ED9-9CC86B60D9A2}" srcOrd="10" destOrd="0" presId="urn:microsoft.com/office/officeart/2005/8/layout/hList6"/>
    <dgm:cxn modelId="{3595A1C6-8564-4957-B19A-37AAD4D33377}" type="presParOf" srcId="{FBCBE1DD-A24C-453E-AB31-4DFFF4F308C2}" destId="{B2575FCB-4406-45B0-8E3D-411EF2CD13B8}" srcOrd="11" destOrd="0" presId="urn:microsoft.com/office/officeart/2005/8/layout/hList6"/>
    <dgm:cxn modelId="{78137E62-502A-4D15-9237-314FF6E7CC9D}" type="presParOf" srcId="{FBCBE1DD-A24C-453E-AB31-4DFFF4F308C2}" destId="{F550A374-3F91-44B3-A629-6E188E649552}" srcOrd="1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4C8F7B-E0CF-4176-8BBE-F8B9D1E93152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521C58-A57C-4E1A-87F6-470A23ABFCD4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1.</a:t>
          </a:r>
        </a:p>
      </dgm:t>
    </dgm:pt>
    <dgm:pt modelId="{C21D7D36-5D6B-47EE-98B9-A6F5A1031784}" type="parTrans" cxnId="{17D6F108-B260-4426-8168-5378B07140CE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783EEF39-8D62-4084-8628-97155AF4422B}" type="sibTrans" cxnId="{17D6F108-B260-4426-8168-5378B07140CE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C2B63A10-F133-4B8A-ADD2-58D7490AF2AA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3.</a:t>
          </a:r>
        </a:p>
      </dgm:t>
    </dgm:pt>
    <dgm:pt modelId="{9A6937E0-0A14-4AD6-B980-25A8006832BE}" type="parTrans" cxnId="{6BAD1AA8-FBC8-4A12-AAF8-7C165D719DE0}">
      <dgm:prSet/>
      <dgm:spPr/>
      <dgm:t>
        <a:bodyPr/>
        <a:lstStyle/>
        <a:p>
          <a:endParaRPr lang="en-US" sz="2800"/>
        </a:p>
      </dgm:t>
    </dgm:pt>
    <dgm:pt modelId="{0AF321CE-C7A2-4EA5-8197-00902962F569}" type="sibTrans" cxnId="{6BAD1AA8-FBC8-4A12-AAF8-7C165D719DE0}">
      <dgm:prSet/>
      <dgm:spPr/>
      <dgm:t>
        <a:bodyPr/>
        <a:lstStyle/>
        <a:p>
          <a:endParaRPr lang="en-US" sz="2800"/>
        </a:p>
      </dgm:t>
    </dgm:pt>
    <dgm:pt modelId="{E7DE28C0-1518-40C9-9015-9E8CFC8FE19C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PMT.</a:t>
          </a:r>
        </a:p>
      </dgm:t>
    </dgm:pt>
    <dgm:pt modelId="{00E3A588-4366-4BC1-A8AB-98E8F4988CDC}" type="parTrans" cxnId="{A2267A2A-3BB6-4AE9-BF80-5C342B141B3E}">
      <dgm:prSet/>
      <dgm:spPr/>
      <dgm:t>
        <a:bodyPr/>
        <a:lstStyle/>
        <a:p>
          <a:endParaRPr lang="en-US" sz="2800"/>
        </a:p>
      </dgm:t>
    </dgm:pt>
    <dgm:pt modelId="{D1A078FB-7EE9-4EE6-989C-F4DA51D9510C}" type="sibTrans" cxnId="{A2267A2A-3BB6-4AE9-BF80-5C342B141B3E}">
      <dgm:prSet/>
      <dgm:spPr/>
      <dgm:t>
        <a:bodyPr/>
        <a:lstStyle/>
        <a:p>
          <a:endParaRPr lang="en-US" sz="2800"/>
        </a:p>
      </dgm:t>
    </dgm:pt>
    <dgm:pt modelId="{547CE4E1-F947-4D42-A9CC-382CE09549F6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4.</a:t>
          </a:r>
        </a:p>
      </dgm:t>
    </dgm:pt>
    <dgm:pt modelId="{4CE794B7-9F63-4877-942D-D1FD9A7E0DF7}" type="parTrans" cxnId="{D1873260-E600-4C67-ACA5-C754B823B9BB}">
      <dgm:prSet/>
      <dgm:spPr/>
      <dgm:t>
        <a:bodyPr/>
        <a:lstStyle/>
        <a:p>
          <a:endParaRPr lang="en-US" sz="2800"/>
        </a:p>
      </dgm:t>
    </dgm:pt>
    <dgm:pt modelId="{2129470E-47B7-4F85-8F17-CEFE278839AA}" type="sibTrans" cxnId="{D1873260-E600-4C67-ACA5-C754B823B9BB}">
      <dgm:prSet/>
      <dgm:spPr/>
      <dgm:t>
        <a:bodyPr/>
        <a:lstStyle/>
        <a:p>
          <a:endParaRPr lang="en-US" sz="2800"/>
        </a:p>
      </dgm:t>
    </dgm:pt>
    <dgm:pt modelId="{62C13D03-ABCD-4E11-8474-580FD2924ED8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PV.</a:t>
          </a:r>
        </a:p>
      </dgm:t>
    </dgm:pt>
    <dgm:pt modelId="{64E8EF51-14E5-4DA4-B0B6-19A9F579D2A6}" type="parTrans" cxnId="{C3897D8D-960B-4AD4-87D8-A8489B3913CC}">
      <dgm:prSet/>
      <dgm:spPr/>
      <dgm:t>
        <a:bodyPr/>
        <a:lstStyle/>
        <a:p>
          <a:endParaRPr lang="en-US" sz="2800"/>
        </a:p>
      </dgm:t>
    </dgm:pt>
    <dgm:pt modelId="{8F192A40-8D71-4FD7-871A-6E3FDFB13BBC}" type="sibTrans" cxnId="{C3897D8D-960B-4AD4-87D8-A8489B3913CC}">
      <dgm:prSet/>
      <dgm:spPr/>
      <dgm:t>
        <a:bodyPr/>
        <a:lstStyle/>
        <a:p>
          <a:endParaRPr lang="en-US" sz="2800"/>
        </a:p>
      </dgm:t>
    </dgm:pt>
    <dgm:pt modelId="{101AB7C5-0F36-46EB-823F-DBC5C11AA164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2.</a:t>
          </a:r>
        </a:p>
      </dgm:t>
    </dgm:pt>
    <dgm:pt modelId="{EDFFFC11-972F-4FB6-BA11-18097FD8AC0D}" type="parTrans" cxnId="{731862FD-182F-45F7-A866-9257354E7C71}">
      <dgm:prSet/>
      <dgm:spPr/>
      <dgm:t>
        <a:bodyPr/>
        <a:lstStyle/>
        <a:p>
          <a:endParaRPr lang="en-US" sz="2800"/>
        </a:p>
      </dgm:t>
    </dgm:pt>
    <dgm:pt modelId="{874642D2-6F4C-4DFD-A7D4-E2339F4965A5}" type="sibTrans" cxnId="{731862FD-182F-45F7-A866-9257354E7C71}">
      <dgm:prSet/>
      <dgm:spPr/>
      <dgm:t>
        <a:bodyPr/>
        <a:lstStyle/>
        <a:p>
          <a:endParaRPr lang="en-US" sz="2800"/>
        </a:p>
      </dgm:t>
    </dgm:pt>
    <dgm:pt modelId="{70C4C78E-2AA1-4CFE-9587-DAEFBB8DA9CD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NPER.</a:t>
          </a:r>
        </a:p>
      </dgm:t>
    </dgm:pt>
    <dgm:pt modelId="{43F0A17E-0012-432D-83C5-2E454EC93CA9}" type="parTrans" cxnId="{1A07BC3A-666D-4C24-AF0E-A3DBBB56C75A}">
      <dgm:prSet/>
      <dgm:spPr/>
      <dgm:t>
        <a:bodyPr/>
        <a:lstStyle/>
        <a:p>
          <a:endParaRPr lang="en-US" sz="2800"/>
        </a:p>
      </dgm:t>
    </dgm:pt>
    <dgm:pt modelId="{A1F295D4-9BAC-4E37-8E61-0ADF55561E42}" type="sibTrans" cxnId="{1A07BC3A-666D-4C24-AF0E-A3DBBB56C75A}">
      <dgm:prSet/>
      <dgm:spPr/>
      <dgm:t>
        <a:bodyPr/>
        <a:lstStyle/>
        <a:p>
          <a:endParaRPr lang="en-US" sz="2800"/>
        </a:p>
      </dgm:t>
    </dgm:pt>
    <dgm:pt modelId="{DB91E852-AD02-4A51-A17F-AD5A6735DA6A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RATE.</a:t>
          </a:r>
        </a:p>
      </dgm:t>
    </dgm:pt>
    <dgm:pt modelId="{3C0DE39F-7B64-4D91-AC45-7E02ED0BF5D5}" type="parTrans" cxnId="{62D84D0A-E9A4-4101-99A7-1002A687A77F}">
      <dgm:prSet/>
      <dgm:spPr/>
      <dgm:t>
        <a:bodyPr/>
        <a:lstStyle/>
        <a:p>
          <a:endParaRPr lang="en-US" sz="2800"/>
        </a:p>
      </dgm:t>
    </dgm:pt>
    <dgm:pt modelId="{C7742F56-D326-4C5F-B700-4603517359A2}" type="sibTrans" cxnId="{62D84D0A-E9A4-4101-99A7-1002A687A77F}">
      <dgm:prSet/>
      <dgm:spPr/>
      <dgm:t>
        <a:bodyPr/>
        <a:lstStyle/>
        <a:p>
          <a:endParaRPr lang="en-US" sz="2800"/>
        </a:p>
      </dgm:t>
    </dgm:pt>
    <dgm:pt modelId="{D4B49343-A59C-48C2-A8BF-96D43E12B405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5.</a:t>
          </a:r>
        </a:p>
      </dgm:t>
    </dgm:pt>
    <dgm:pt modelId="{2B42CCC3-8481-42B3-A8FB-579C4E946BD2}" type="parTrans" cxnId="{1A627F6B-16A9-4890-8EA3-A540B4D8A5B7}">
      <dgm:prSet/>
      <dgm:spPr/>
      <dgm:t>
        <a:bodyPr/>
        <a:lstStyle/>
        <a:p>
          <a:endParaRPr lang="en-US"/>
        </a:p>
      </dgm:t>
    </dgm:pt>
    <dgm:pt modelId="{D1D0B503-B59D-4329-A7E4-58CBD5520477}" type="sibTrans" cxnId="{1A627F6B-16A9-4890-8EA3-A540B4D8A5B7}">
      <dgm:prSet/>
      <dgm:spPr/>
      <dgm:t>
        <a:bodyPr/>
        <a:lstStyle/>
        <a:p>
          <a:endParaRPr lang="en-US"/>
        </a:p>
      </dgm:t>
    </dgm:pt>
    <dgm:pt modelId="{85DCBFD2-8788-4ED0-9D99-65BE039426E5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FV.</a:t>
          </a:r>
        </a:p>
      </dgm:t>
    </dgm:pt>
    <dgm:pt modelId="{1995D8F7-5BB2-4150-A30F-2DD34DAEE71F}" type="parTrans" cxnId="{5FBDCEED-2FE1-4090-8F84-0841E4B15BB8}">
      <dgm:prSet/>
      <dgm:spPr/>
      <dgm:t>
        <a:bodyPr/>
        <a:lstStyle/>
        <a:p>
          <a:endParaRPr lang="en-US"/>
        </a:p>
      </dgm:t>
    </dgm:pt>
    <dgm:pt modelId="{650A3458-39EF-4E95-93FA-C311BFA90138}" type="sibTrans" cxnId="{5FBDCEED-2FE1-4090-8F84-0841E4B15BB8}">
      <dgm:prSet/>
      <dgm:spPr/>
      <dgm:t>
        <a:bodyPr/>
        <a:lstStyle/>
        <a:p>
          <a:endParaRPr lang="en-US"/>
        </a:p>
      </dgm:t>
    </dgm:pt>
    <dgm:pt modelId="{3029ED9B-F03C-4465-AE49-CF7979FB868B}" type="pres">
      <dgm:prSet presAssocID="{C94C8F7B-E0CF-4176-8BBE-F8B9D1E9315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93AFEFC3-95CE-4CAD-814C-F2BBF0A8CECB}" type="pres">
      <dgm:prSet presAssocID="{99521C58-A57C-4E1A-87F6-470A23ABFCD4}" presName="composite" presStyleCnt="0"/>
      <dgm:spPr/>
    </dgm:pt>
    <dgm:pt modelId="{F5C53FDE-0D72-4F8B-83AE-D9E9EBF13124}" type="pres">
      <dgm:prSet presAssocID="{99521C58-A57C-4E1A-87F6-470A23ABFCD4}" presName="FirstChild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6788913B-E17D-4A73-AD70-A1DBEAA225C7}" type="pres">
      <dgm:prSet presAssocID="{99521C58-A57C-4E1A-87F6-470A23ABFCD4}" presName="Parent" presStyleLbl="alignNode1" presStyleIdx="0" presStyleCnt="5">
        <dgm:presLayoutVars>
          <dgm:chMax val="3"/>
          <dgm:chPref val="3"/>
          <dgm:bulletEnabled val="1"/>
        </dgm:presLayoutVars>
      </dgm:prSet>
      <dgm:spPr/>
    </dgm:pt>
    <dgm:pt modelId="{D2CA0CA2-7611-4B5E-9CD3-0E2F915062C1}" type="pres">
      <dgm:prSet presAssocID="{99521C58-A57C-4E1A-87F6-470A23ABFCD4}" presName="Accent" presStyleLbl="parChTrans1D1" presStyleIdx="0" presStyleCnt="5"/>
      <dgm:spPr/>
    </dgm:pt>
    <dgm:pt modelId="{AB420B0D-05FF-427C-B77E-2F11B2D2EEDE}" type="pres">
      <dgm:prSet presAssocID="{783EEF39-8D62-4084-8628-97155AF4422B}" presName="sibTrans" presStyleCnt="0"/>
      <dgm:spPr/>
    </dgm:pt>
    <dgm:pt modelId="{BBFAECEA-8183-4EB7-958E-DB30ECC2112A}" type="pres">
      <dgm:prSet presAssocID="{101AB7C5-0F36-46EB-823F-DBC5C11AA164}" presName="composite" presStyleCnt="0"/>
      <dgm:spPr/>
    </dgm:pt>
    <dgm:pt modelId="{8DDE9B14-8F37-4D53-B57D-15BF21FBAD39}" type="pres">
      <dgm:prSet presAssocID="{101AB7C5-0F36-46EB-823F-DBC5C11AA164}" presName="FirstChild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410CA1D1-16E5-4283-A3C9-6BF31B3175DE}" type="pres">
      <dgm:prSet presAssocID="{101AB7C5-0F36-46EB-823F-DBC5C11AA164}" presName="Parent" presStyleLbl="alignNode1" presStyleIdx="1" presStyleCnt="5">
        <dgm:presLayoutVars>
          <dgm:chMax val="3"/>
          <dgm:chPref val="3"/>
          <dgm:bulletEnabled val="1"/>
        </dgm:presLayoutVars>
      </dgm:prSet>
      <dgm:spPr/>
    </dgm:pt>
    <dgm:pt modelId="{31E197F5-7D19-4886-B190-72BBACE146C2}" type="pres">
      <dgm:prSet presAssocID="{101AB7C5-0F36-46EB-823F-DBC5C11AA164}" presName="Accent" presStyleLbl="parChTrans1D1" presStyleIdx="1" presStyleCnt="5"/>
      <dgm:spPr/>
    </dgm:pt>
    <dgm:pt modelId="{E0822B22-B5D0-489C-A9F4-CCFE344BF5A9}" type="pres">
      <dgm:prSet presAssocID="{874642D2-6F4C-4DFD-A7D4-E2339F4965A5}" presName="sibTrans" presStyleCnt="0"/>
      <dgm:spPr/>
    </dgm:pt>
    <dgm:pt modelId="{88A560F7-BFBE-46D8-A591-ED7A9D2782FA}" type="pres">
      <dgm:prSet presAssocID="{C2B63A10-F133-4B8A-ADD2-58D7490AF2AA}" presName="composite" presStyleCnt="0"/>
      <dgm:spPr/>
    </dgm:pt>
    <dgm:pt modelId="{DB2800FC-0A67-46CD-8F78-2EAE5BEB8A16}" type="pres">
      <dgm:prSet presAssocID="{C2B63A10-F133-4B8A-ADD2-58D7490AF2AA}" presName="FirstChild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05386213-7A1C-4AA2-8152-57DAF06E7199}" type="pres">
      <dgm:prSet presAssocID="{C2B63A10-F133-4B8A-ADD2-58D7490AF2AA}" presName="Parent" presStyleLbl="alignNode1" presStyleIdx="2" presStyleCnt="5">
        <dgm:presLayoutVars>
          <dgm:chMax val="3"/>
          <dgm:chPref val="3"/>
          <dgm:bulletEnabled val="1"/>
        </dgm:presLayoutVars>
      </dgm:prSet>
      <dgm:spPr/>
    </dgm:pt>
    <dgm:pt modelId="{C9591DB3-0400-467E-9442-4B922079D627}" type="pres">
      <dgm:prSet presAssocID="{C2B63A10-F133-4B8A-ADD2-58D7490AF2AA}" presName="Accent" presStyleLbl="parChTrans1D1" presStyleIdx="2" presStyleCnt="5"/>
      <dgm:spPr/>
    </dgm:pt>
    <dgm:pt modelId="{D708F32F-9906-4D00-A967-A09273AFE1E5}" type="pres">
      <dgm:prSet presAssocID="{0AF321CE-C7A2-4EA5-8197-00902962F569}" presName="sibTrans" presStyleCnt="0"/>
      <dgm:spPr/>
    </dgm:pt>
    <dgm:pt modelId="{01CBF860-E4A9-41B6-B141-1F5FD1B7F704}" type="pres">
      <dgm:prSet presAssocID="{547CE4E1-F947-4D42-A9CC-382CE09549F6}" presName="composite" presStyleCnt="0"/>
      <dgm:spPr/>
    </dgm:pt>
    <dgm:pt modelId="{50B475A8-29E7-4AD2-8A18-DA78BED31146}" type="pres">
      <dgm:prSet presAssocID="{547CE4E1-F947-4D42-A9CC-382CE09549F6}" presName="FirstChild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80078805-F701-4143-B31D-913A8A4B576E}" type="pres">
      <dgm:prSet presAssocID="{547CE4E1-F947-4D42-A9CC-382CE09549F6}" presName="Parent" presStyleLbl="alignNode1" presStyleIdx="3" presStyleCnt="5">
        <dgm:presLayoutVars>
          <dgm:chMax val="3"/>
          <dgm:chPref val="3"/>
          <dgm:bulletEnabled val="1"/>
        </dgm:presLayoutVars>
      </dgm:prSet>
      <dgm:spPr/>
    </dgm:pt>
    <dgm:pt modelId="{95042F22-0972-42EE-AD27-8009EE49814D}" type="pres">
      <dgm:prSet presAssocID="{547CE4E1-F947-4D42-A9CC-382CE09549F6}" presName="Accent" presStyleLbl="parChTrans1D1" presStyleIdx="3" presStyleCnt="5"/>
      <dgm:spPr/>
    </dgm:pt>
    <dgm:pt modelId="{146AE766-27A8-4031-A199-D4262542CCC5}" type="pres">
      <dgm:prSet presAssocID="{2129470E-47B7-4F85-8F17-CEFE278839AA}" presName="sibTrans" presStyleCnt="0"/>
      <dgm:spPr/>
    </dgm:pt>
    <dgm:pt modelId="{679BB256-7CCC-44F6-9602-FF2221F4D703}" type="pres">
      <dgm:prSet presAssocID="{D4B49343-A59C-48C2-A8BF-96D43E12B405}" presName="composite" presStyleCnt="0"/>
      <dgm:spPr/>
    </dgm:pt>
    <dgm:pt modelId="{5209D6AD-F1AC-4296-9317-A86D21A39E40}" type="pres">
      <dgm:prSet presAssocID="{D4B49343-A59C-48C2-A8BF-96D43E12B405}" presName="FirstChild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1E9208F6-C0A0-4EF7-93F0-735FBECCBA21}" type="pres">
      <dgm:prSet presAssocID="{D4B49343-A59C-48C2-A8BF-96D43E12B405}" presName="Parent" presStyleLbl="alignNode1" presStyleIdx="4" presStyleCnt="5">
        <dgm:presLayoutVars>
          <dgm:chMax val="3"/>
          <dgm:chPref val="3"/>
          <dgm:bulletEnabled val="1"/>
        </dgm:presLayoutVars>
      </dgm:prSet>
      <dgm:spPr/>
    </dgm:pt>
    <dgm:pt modelId="{57D1F13B-6C39-4456-8296-EA5F4AD85127}" type="pres">
      <dgm:prSet presAssocID="{D4B49343-A59C-48C2-A8BF-96D43E12B405}" presName="Accent" presStyleLbl="parChTrans1D1" presStyleIdx="4" presStyleCnt="5"/>
      <dgm:spPr/>
    </dgm:pt>
  </dgm:ptLst>
  <dgm:cxnLst>
    <dgm:cxn modelId="{17D6F108-B260-4426-8168-5378B07140CE}" srcId="{C94C8F7B-E0CF-4176-8BBE-F8B9D1E93152}" destId="{99521C58-A57C-4E1A-87F6-470A23ABFCD4}" srcOrd="0" destOrd="0" parTransId="{C21D7D36-5D6B-47EE-98B9-A6F5A1031784}" sibTransId="{783EEF39-8D62-4084-8628-97155AF4422B}"/>
    <dgm:cxn modelId="{62D84D0A-E9A4-4101-99A7-1002A687A77F}" srcId="{99521C58-A57C-4E1A-87F6-470A23ABFCD4}" destId="{DB91E852-AD02-4A51-A17F-AD5A6735DA6A}" srcOrd="0" destOrd="0" parTransId="{3C0DE39F-7B64-4D91-AC45-7E02ED0BF5D5}" sibTransId="{C7742F56-D326-4C5F-B700-4603517359A2}"/>
    <dgm:cxn modelId="{3B99BD12-7CA3-4296-9373-8AF0DCF4BBA9}" type="presOf" srcId="{C94C8F7B-E0CF-4176-8BBE-F8B9D1E93152}" destId="{3029ED9B-F03C-4465-AE49-CF7979FB868B}" srcOrd="0" destOrd="0" presId="urn:microsoft.com/office/officeart/2011/layout/TabList"/>
    <dgm:cxn modelId="{A2267A2A-3BB6-4AE9-BF80-5C342B141B3E}" srcId="{C2B63A10-F133-4B8A-ADD2-58D7490AF2AA}" destId="{E7DE28C0-1518-40C9-9015-9E8CFC8FE19C}" srcOrd="0" destOrd="0" parTransId="{00E3A588-4366-4BC1-A8AB-98E8F4988CDC}" sibTransId="{D1A078FB-7EE9-4EE6-989C-F4DA51D9510C}"/>
    <dgm:cxn modelId="{F01FBC2A-A980-4BEA-BF81-E70D0FD94A99}" type="presOf" srcId="{70C4C78E-2AA1-4CFE-9587-DAEFBB8DA9CD}" destId="{8DDE9B14-8F37-4D53-B57D-15BF21FBAD39}" srcOrd="0" destOrd="0" presId="urn:microsoft.com/office/officeart/2011/layout/TabList"/>
    <dgm:cxn modelId="{9EEBE734-9E72-4132-9486-67DDAFC084B1}" type="presOf" srcId="{E7DE28C0-1518-40C9-9015-9E8CFC8FE19C}" destId="{DB2800FC-0A67-46CD-8F78-2EAE5BEB8A16}" srcOrd="0" destOrd="0" presId="urn:microsoft.com/office/officeart/2011/layout/TabList"/>
    <dgm:cxn modelId="{1A07BC3A-666D-4C24-AF0E-A3DBBB56C75A}" srcId="{101AB7C5-0F36-46EB-823F-DBC5C11AA164}" destId="{70C4C78E-2AA1-4CFE-9587-DAEFBB8DA9CD}" srcOrd="0" destOrd="0" parTransId="{43F0A17E-0012-432D-83C5-2E454EC93CA9}" sibTransId="{A1F295D4-9BAC-4E37-8E61-0ADF55561E42}"/>
    <dgm:cxn modelId="{D1873260-E600-4C67-ACA5-C754B823B9BB}" srcId="{C94C8F7B-E0CF-4176-8BBE-F8B9D1E93152}" destId="{547CE4E1-F947-4D42-A9CC-382CE09549F6}" srcOrd="3" destOrd="0" parTransId="{4CE794B7-9F63-4877-942D-D1FD9A7E0DF7}" sibTransId="{2129470E-47B7-4F85-8F17-CEFE278839AA}"/>
    <dgm:cxn modelId="{CE96B243-FCAC-4548-9301-042ED32C2DF4}" type="presOf" srcId="{D4B49343-A59C-48C2-A8BF-96D43E12B405}" destId="{1E9208F6-C0A0-4EF7-93F0-735FBECCBA21}" srcOrd="0" destOrd="0" presId="urn:microsoft.com/office/officeart/2011/layout/TabList"/>
    <dgm:cxn modelId="{1A627F6B-16A9-4890-8EA3-A540B4D8A5B7}" srcId="{C94C8F7B-E0CF-4176-8BBE-F8B9D1E93152}" destId="{D4B49343-A59C-48C2-A8BF-96D43E12B405}" srcOrd="4" destOrd="0" parTransId="{2B42CCC3-8481-42B3-A8FB-579C4E946BD2}" sibTransId="{D1D0B503-B59D-4329-A7E4-58CBD5520477}"/>
    <dgm:cxn modelId="{0DC39A8C-1957-4CBF-B116-333443DE7CC9}" type="presOf" srcId="{DB91E852-AD02-4A51-A17F-AD5A6735DA6A}" destId="{F5C53FDE-0D72-4F8B-83AE-D9E9EBF13124}" srcOrd="0" destOrd="0" presId="urn:microsoft.com/office/officeart/2011/layout/TabList"/>
    <dgm:cxn modelId="{C3897D8D-960B-4AD4-87D8-A8489B3913CC}" srcId="{547CE4E1-F947-4D42-A9CC-382CE09549F6}" destId="{62C13D03-ABCD-4E11-8474-580FD2924ED8}" srcOrd="0" destOrd="0" parTransId="{64E8EF51-14E5-4DA4-B0B6-19A9F579D2A6}" sibTransId="{8F192A40-8D71-4FD7-871A-6E3FDFB13BBC}"/>
    <dgm:cxn modelId="{2EB39A8E-5967-4AB4-B9D3-5D90403E488C}" type="presOf" srcId="{101AB7C5-0F36-46EB-823F-DBC5C11AA164}" destId="{410CA1D1-16E5-4283-A3C9-6BF31B3175DE}" srcOrd="0" destOrd="0" presId="urn:microsoft.com/office/officeart/2011/layout/TabList"/>
    <dgm:cxn modelId="{148A379D-7943-435A-839A-08BBCF64DDA4}" type="presOf" srcId="{C2B63A10-F133-4B8A-ADD2-58D7490AF2AA}" destId="{05386213-7A1C-4AA2-8152-57DAF06E7199}" srcOrd="0" destOrd="0" presId="urn:microsoft.com/office/officeart/2011/layout/TabList"/>
    <dgm:cxn modelId="{B0C9CA9D-D3A2-4554-ABA7-6278AA9E9A72}" type="presOf" srcId="{547CE4E1-F947-4D42-A9CC-382CE09549F6}" destId="{80078805-F701-4143-B31D-913A8A4B576E}" srcOrd="0" destOrd="0" presId="urn:microsoft.com/office/officeart/2011/layout/TabList"/>
    <dgm:cxn modelId="{6BAD1AA8-FBC8-4A12-AAF8-7C165D719DE0}" srcId="{C94C8F7B-E0CF-4176-8BBE-F8B9D1E93152}" destId="{C2B63A10-F133-4B8A-ADD2-58D7490AF2AA}" srcOrd="2" destOrd="0" parTransId="{9A6937E0-0A14-4AD6-B980-25A8006832BE}" sibTransId="{0AF321CE-C7A2-4EA5-8197-00902962F569}"/>
    <dgm:cxn modelId="{B2A8B9B7-107D-4732-968F-D6795EB4C573}" type="presOf" srcId="{62C13D03-ABCD-4E11-8474-580FD2924ED8}" destId="{50B475A8-29E7-4AD2-8A18-DA78BED31146}" srcOrd="0" destOrd="0" presId="urn:microsoft.com/office/officeart/2011/layout/TabList"/>
    <dgm:cxn modelId="{B953B4CD-DA44-4D95-85A5-44E7C089AFB1}" type="presOf" srcId="{85DCBFD2-8788-4ED0-9D99-65BE039426E5}" destId="{5209D6AD-F1AC-4296-9317-A86D21A39E40}" srcOrd="0" destOrd="0" presId="urn:microsoft.com/office/officeart/2011/layout/TabList"/>
    <dgm:cxn modelId="{15D6D7D2-C219-43CE-B7C8-2D947C7FF957}" type="presOf" srcId="{99521C58-A57C-4E1A-87F6-470A23ABFCD4}" destId="{6788913B-E17D-4A73-AD70-A1DBEAA225C7}" srcOrd="0" destOrd="0" presId="urn:microsoft.com/office/officeart/2011/layout/TabList"/>
    <dgm:cxn modelId="{5FBDCEED-2FE1-4090-8F84-0841E4B15BB8}" srcId="{D4B49343-A59C-48C2-A8BF-96D43E12B405}" destId="{85DCBFD2-8788-4ED0-9D99-65BE039426E5}" srcOrd="0" destOrd="0" parTransId="{1995D8F7-5BB2-4150-A30F-2DD34DAEE71F}" sibTransId="{650A3458-39EF-4E95-93FA-C311BFA90138}"/>
    <dgm:cxn modelId="{731862FD-182F-45F7-A866-9257354E7C71}" srcId="{C94C8F7B-E0CF-4176-8BBE-F8B9D1E93152}" destId="{101AB7C5-0F36-46EB-823F-DBC5C11AA164}" srcOrd="1" destOrd="0" parTransId="{EDFFFC11-972F-4FB6-BA11-18097FD8AC0D}" sibTransId="{874642D2-6F4C-4DFD-A7D4-E2339F4965A5}"/>
    <dgm:cxn modelId="{C315133C-0013-4713-8CB4-466F9A89C8FE}" type="presParOf" srcId="{3029ED9B-F03C-4465-AE49-CF7979FB868B}" destId="{93AFEFC3-95CE-4CAD-814C-F2BBF0A8CECB}" srcOrd="0" destOrd="0" presId="urn:microsoft.com/office/officeart/2011/layout/TabList"/>
    <dgm:cxn modelId="{08239706-E54F-4CD2-A5E5-F86319F538EE}" type="presParOf" srcId="{93AFEFC3-95CE-4CAD-814C-F2BBF0A8CECB}" destId="{F5C53FDE-0D72-4F8B-83AE-D9E9EBF13124}" srcOrd="0" destOrd="0" presId="urn:microsoft.com/office/officeart/2011/layout/TabList"/>
    <dgm:cxn modelId="{076F678C-E9C1-46F7-90A2-96985F3AAF99}" type="presParOf" srcId="{93AFEFC3-95CE-4CAD-814C-F2BBF0A8CECB}" destId="{6788913B-E17D-4A73-AD70-A1DBEAA225C7}" srcOrd="1" destOrd="0" presId="urn:microsoft.com/office/officeart/2011/layout/TabList"/>
    <dgm:cxn modelId="{9B9243C9-570C-4A10-936A-791FA443F499}" type="presParOf" srcId="{93AFEFC3-95CE-4CAD-814C-F2BBF0A8CECB}" destId="{D2CA0CA2-7611-4B5E-9CD3-0E2F915062C1}" srcOrd="2" destOrd="0" presId="urn:microsoft.com/office/officeart/2011/layout/TabList"/>
    <dgm:cxn modelId="{3DC8900E-7E6F-48A4-89CA-D467D4BB2CD8}" type="presParOf" srcId="{3029ED9B-F03C-4465-AE49-CF7979FB868B}" destId="{AB420B0D-05FF-427C-B77E-2F11B2D2EEDE}" srcOrd="1" destOrd="0" presId="urn:microsoft.com/office/officeart/2011/layout/TabList"/>
    <dgm:cxn modelId="{41229854-9CE5-4921-B2CD-B74265593913}" type="presParOf" srcId="{3029ED9B-F03C-4465-AE49-CF7979FB868B}" destId="{BBFAECEA-8183-4EB7-958E-DB30ECC2112A}" srcOrd="2" destOrd="0" presId="urn:microsoft.com/office/officeart/2011/layout/TabList"/>
    <dgm:cxn modelId="{B9B3CEB8-548D-4D4F-BB63-AAF367793200}" type="presParOf" srcId="{BBFAECEA-8183-4EB7-958E-DB30ECC2112A}" destId="{8DDE9B14-8F37-4D53-B57D-15BF21FBAD39}" srcOrd="0" destOrd="0" presId="urn:microsoft.com/office/officeart/2011/layout/TabList"/>
    <dgm:cxn modelId="{7F26D886-4880-41C8-A8B0-2A6B84C6086C}" type="presParOf" srcId="{BBFAECEA-8183-4EB7-958E-DB30ECC2112A}" destId="{410CA1D1-16E5-4283-A3C9-6BF31B3175DE}" srcOrd="1" destOrd="0" presId="urn:microsoft.com/office/officeart/2011/layout/TabList"/>
    <dgm:cxn modelId="{1AA926E0-00CC-46DF-91B4-8E04103DE4AC}" type="presParOf" srcId="{BBFAECEA-8183-4EB7-958E-DB30ECC2112A}" destId="{31E197F5-7D19-4886-B190-72BBACE146C2}" srcOrd="2" destOrd="0" presId="urn:microsoft.com/office/officeart/2011/layout/TabList"/>
    <dgm:cxn modelId="{1C365E87-EEFF-4486-91EF-D84A8E868663}" type="presParOf" srcId="{3029ED9B-F03C-4465-AE49-CF7979FB868B}" destId="{E0822B22-B5D0-489C-A9F4-CCFE344BF5A9}" srcOrd="3" destOrd="0" presId="urn:microsoft.com/office/officeart/2011/layout/TabList"/>
    <dgm:cxn modelId="{3BB2BD8F-34AF-4310-A0B8-4CE14ADF9B63}" type="presParOf" srcId="{3029ED9B-F03C-4465-AE49-CF7979FB868B}" destId="{88A560F7-BFBE-46D8-A591-ED7A9D2782FA}" srcOrd="4" destOrd="0" presId="urn:microsoft.com/office/officeart/2011/layout/TabList"/>
    <dgm:cxn modelId="{2777EFD8-7778-4BD1-A745-C1354D89C9C2}" type="presParOf" srcId="{88A560F7-BFBE-46D8-A591-ED7A9D2782FA}" destId="{DB2800FC-0A67-46CD-8F78-2EAE5BEB8A16}" srcOrd="0" destOrd="0" presId="urn:microsoft.com/office/officeart/2011/layout/TabList"/>
    <dgm:cxn modelId="{63A3396A-F145-4919-9C78-034DDEE28F08}" type="presParOf" srcId="{88A560F7-BFBE-46D8-A591-ED7A9D2782FA}" destId="{05386213-7A1C-4AA2-8152-57DAF06E7199}" srcOrd="1" destOrd="0" presId="urn:microsoft.com/office/officeart/2011/layout/TabList"/>
    <dgm:cxn modelId="{EB8593B5-5D90-46D2-825E-B7892B5B05BE}" type="presParOf" srcId="{88A560F7-BFBE-46D8-A591-ED7A9D2782FA}" destId="{C9591DB3-0400-467E-9442-4B922079D627}" srcOrd="2" destOrd="0" presId="urn:microsoft.com/office/officeart/2011/layout/TabList"/>
    <dgm:cxn modelId="{9D72B2D9-B22A-44EE-8A19-A7B7257FD80A}" type="presParOf" srcId="{3029ED9B-F03C-4465-AE49-CF7979FB868B}" destId="{D708F32F-9906-4D00-A967-A09273AFE1E5}" srcOrd="5" destOrd="0" presId="urn:microsoft.com/office/officeart/2011/layout/TabList"/>
    <dgm:cxn modelId="{55B7A7AC-06C7-4A0D-A3BE-F6AD61EEB235}" type="presParOf" srcId="{3029ED9B-F03C-4465-AE49-CF7979FB868B}" destId="{01CBF860-E4A9-41B6-B141-1F5FD1B7F704}" srcOrd="6" destOrd="0" presId="urn:microsoft.com/office/officeart/2011/layout/TabList"/>
    <dgm:cxn modelId="{CA853FC2-1502-454B-9E2B-C4D7C813BBE5}" type="presParOf" srcId="{01CBF860-E4A9-41B6-B141-1F5FD1B7F704}" destId="{50B475A8-29E7-4AD2-8A18-DA78BED31146}" srcOrd="0" destOrd="0" presId="urn:microsoft.com/office/officeart/2011/layout/TabList"/>
    <dgm:cxn modelId="{31ACC69D-87C2-4834-8C12-2C9A30C0C76A}" type="presParOf" srcId="{01CBF860-E4A9-41B6-B141-1F5FD1B7F704}" destId="{80078805-F701-4143-B31D-913A8A4B576E}" srcOrd="1" destOrd="0" presId="urn:microsoft.com/office/officeart/2011/layout/TabList"/>
    <dgm:cxn modelId="{4D367FFB-1D09-4206-888C-D3ECA206D0CA}" type="presParOf" srcId="{01CBF860-E4A9-41B6-B141-1F5FD1B7F704}" destId="{95042F22-0972-42EE-AD27-8009EE49814D}" srcOrd="2" destOrd="0" presId="urn:microsoft.com/office/officeart/2011/layout/TabList"/>
    <dgm:cxn modelId="{7B0E84C4-9866-46BB-8851-8975A7AFC961}" type="presParOf" srcId="{3029ED9B-F03C-4465-AE49-CF7979FB868B}" destId="{146AE766-27A8-4031-A199-D4262542CCC5}" srcOrd="7" destOrd="0" presId="urn:microsoft.com/office/officeart/2011/layout/TabList"/>
    <dgm:cxn modelId="{831C72EE-F670-440F-B1A9-C16C7BB09208}" type="presParOf" srcId="{3029ED9B-F03C-4465-AE49-CF7979FB868B}" destId="{679BB256-7CCC-44F6-9602-FF2221F4D703}" srcOrd="8" destOrd="0" presId="urn:microsoft.com/office/officeart/2011/layout/TabList"/>
    <dgm:cxn modelId="{B4942540-F387-414A-96FE-4E806934D345}" type="presParOf" srcId="{679BB256-7CCC-44F6-9602-FF2221F4D703}" destId="{5209D6AD-F1AC-4296-9317-A86D21A39E40}" srcOrd="0" destOrd="0" presId="urn:microsoft.com/office/officeart/2011/layout/TabList"/>
    <dgm:cxn modelId="{DCDBFEA8-98BC-476E-B787-0DE569D9EE51}" type="presParOf" srcId="{679BB256-7CCC-44F6-9602-FF2221F4D703}" destId="{1E9208F6-C0A0-4EF7-93F0-735FBECCBA21}" srcOrd="1" destOrd="0" presId="urn:microsoft.com/office/officeart/2011/layout/TabList"/>
    <dgm:cxn modelId="{BC8A22B6-0956-4523-9952-5D6C4ADC277B}" type="presParOf" srcId="{679BB256-7CCC-44F6-9602-FF2221F4D703}" destId="{57D1F13B-6C39-4456-8296-EA5F4AD85127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DCE2A-3450-4B06-BD65-75C9CACCF043}">
      <dsp:nvSpPr>
        <dsp:cNvPr id="0" name=""/>
        <dsp:cNvSpPr/>
      </dsp:nvSpPr>
      <dsp:spPr>
        <a:xfrm>
          <a:off x="3664561" y="1000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ĐỊNH DẠNG VÀ CHỈNH SỬA BẢNG TÍNH.</a:t>
          </a:r>
        </a:p>
      </dsp:txBody>
      <dsp:txXfrm>
        <a:off x="3664561" y="100253"/>
        <a:ext cx="7037819" cy="595516"/>
      </dsp:txXfrm>
    </dsp:sp>
    <dsp:sp modelId="{C3459C12-A485-4D6C-BAAF-E043D56D323C}">
      <dsp:nvSpPr>
        <dsp:cNvPr id="0" name=""/>
        <dsp:cNvSpPr/>
      </dsp:nvSpPr>
      <dsp:spPr>
        <a:xfrm>
          <a:off x="1225823" y="1000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1.</a:t>
          </a:r>
        </a:p>
      </dsp:txBody>
      <dsp:txXfrm>
        <a:off x="1264584" y="39761"/>
        <a:ext cx="2361215" cy="716500"/>
      </dsp:txXfrm>
    </dsp:sp>
    <dsp:sp modelId="{4B8B8430-26FF-4B49-B7A7-9903474AAFA2}">
      <dsp:nvSpPr>
        <dsp:cNvPr id="0" name=""/>
        <dsp:cNvSpPr/>
      </dsp:nvSpPr>
      <dsp:spPr>
        <a:xfrm>
          <a:off x="3685907" y="874426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TỔ CHỨC THÔNG TIN TRÊN BẢNG TÍNH</a:t>
          </a:r>
        </a:p>
      </dsp:txBody>
      <dsp:txXfrm>
        <a:off x="3685907" y="973679"/>
        <a:ext cx="7037819" cy="595516"/>
      </dsp:txXfrm>
    </dsp:sp>
    <dsp:sp modelId="{5F9EC27F-2E07-4672-8313-941EA25C1899}">
      <dsp:nvSpPr>
        <dsp:cNvPr id="0" name=""/>
        <dsp:cNvSpPr/>
      </dsp:nvSpPr>
      <dsp:spPr>
        <a:xfrm>
          <a:off x="1204477" y="874426"/>
          <a:ext cx="2481430" cy="794022"/>
        </a:xfrm>
        <a:prstGeom prst="roundRect">
          <a:avLst/>
        </a:prstGeom>
        <a:solidFill>
          <a:srgbClr val="94B6D2">
            <a:hueOff val="0"/>
            <a:satOff val="0"/>
            <a:lumOff val="0"/>
            <a:alphaOff val="0"/>
          </a:srgbClr>
        </a:solidFill>
        <a:ln w="28575" cap="rnd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solidFill>
                <a:prstClr val="white"/>
              </a:solidFill>
              <a:latin typeface="Cambria" panose="02040503050406030204" pitchFamily="18" charset="0"/>
              <a:ea typeface="+mn-ea"/>
              <a:cs typeface="Times New Roman" panose="02020603050405020304" pitchFamily="18" charset="0"/>
            </a:rPr>
            <a:t>CHƯƠNG 2.</a:t>
          </a:r>
        </a:p>
      </dsp:txBody>
      <dsp:txXfrm>
        <a:off x="1243238" y="913187"/>
        <a:ext cx="2403908" cy="716500"/>
      </dsp:txXfrm>
    </dsp:sp>
    <dsp:sp modelId="{5816EFA7-9057-4EFB-9F4C-3EC2EAE244F4}">
      <dsp:nvSpPr>
        <dsp:cNvPr id="0" name=""/>
        <dsp:cNvSpPr/>
      </dsp:nvSpPr>
      <dsp:spPr>
        <a:xfrm>
          <a:off x="3664561" y="1747851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CÁC NHÓM HÀM TRONG EXCEL.</a:t>
          </a:r>
        </a:p>
      </dsp:txBody>
      <dsp:txXfrm>
        <a:off x="3664561" y="1847104"/>
        <a:ext cx="7037819" cy="595516"/>
      </dsp:txXfrm>
    </dsp:sp>
    <dsp:sp modelId="{5B45D85B-314B-4667-BB76-5909CE5C8835}">
      <dsp:nvSpPr>
        <dsp:cNvPr id="0" name=""/>
        <dsp:cNvSpPr/>
      </dsp:nvSpPr>
      <dsp:spPr>
        <a:xfrm>
          <a:off x="1225823" y="1747851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3. </a:t>
          </a:r>
        </a:p>
      </dsp:txBody>
      <dsp:txXfrm>
        <a:off x="1264584" y="1786612"/>
        <a:ext cx="2361215" cy="716500"/>
      </dsp:txXfrm>
    </dsp:sp>
    <dsp:sp modelId="{7A7C91E1-3D76-4667-9C2D-C986D342CD5C}">
      <dsp:nvSpPr>
        <dsp:cNvPr id="0" name=""/>
        <dsp:cNvSpPr/>
      </dsp:nvSpPr>
      <dsp:spPr>
        <a:xfrm>
          <a:off x="3664561" y="2621276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THỐNG KÊ DỮ LIỆU TRONG EXCEL.</a:t>
          </a:r>
          <a:endParaRPr lang="vi-VN" sz="2800" b="0" u="none" kern="1200" baseline="0">
            <a:latin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664561" y="2720529"/>
        <a:ext cx="7037819" cy="595516"/>
      </dsp:txXfrm>
    </dsp:sp>
    <dsp:sp modelId="{FA146D03-85D7-4F24-8261-845BC9AC9381}">
      <dsp:nvSpPr>
        <dsp:cNvPr id="0" name=""/>
        <dsp:cNvSpPr/>
      </dsp:nvSpPr>
      <dsp:spPr>
        <a:xfrm>
          <a:off x="1225823" y="2621276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4. </a:t>
          </a:r>
          <a:endParaRPr lang="vi-VN" sz="2800" b="0" u="none" kern="1200" baseline="0">
            <a:latin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1264584" y="2660037"/>
        <a:ext cx="2361215" cy="716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E917D-3763-48EB-8FA0-6E9F92BF6DFE}">
      <dsp:nvSpPr>
        <dsp:cNvPr id="0" name=""/>
        <dsp:cNvSpPr/>
      </dsp:nvSpPr>
      <dsp:spPr>
        <a:xfrm rot="16200000">
          <a:off x="-1069665" y="1076511"/>
          <a:ext cx="3416300" cy="126327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1. NHÓM HÀM THỐNG KÊ</a:t>
          </a:r>
        </a:p>
      </dsp:txBody>
      <dsp:txXfrm rot="5400000">
        <a:off x="6846" y="683260"/>
        <a:ext cx="1263277" cy="2049780"/>
      </dsp:txXfrm>
    </dsp:sp>
    <dsp:sp modelId="{E8C942EC-168E-4326-B732-BF4D4A3D2EB2}">
      <dsp:nvSpPr>
        <dsp:cNvPr id="0" name=""/>
        <dsp:cNvSpPr/>
      </dsp:nvSpPr>
      <dsp:spPr>
        <a:xfrm rot="16200000">
          <a:off x="288357" y="1076511"/>
          <a:ext cx="3416300" cy="126327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2. NHÓM HÀM LOGIC</a:t>
          </a:r>
        </a:p>
      </dsp:txBody>
      <dsp:txXfrm rot="5400000">
        <a:off x="1364868" y="683260"/>
        <a:ext cx="1263277" cy="2049780"/>
      </dsp:txXfrm>
    </dsp:sp>
    <dsp:sp modelId="{5189E6DB-A710-4A0F-B154-0E0323690DED}">
      <dsp:nvSpPr>
        <dsp:cNvPr id="0" name=""/>
        <dsp:cNvSpPr/>
      </dsp:nvSpPr>
      <dsp:spPr>
        <a:xfrm rot="16200000">
          <a:off x="1646380" y="1076511"/>
          <a:ext cx="3416300" cy="126327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3. NHÓM HÀM VĂN BẢN</a:t>
          </a:r>
        </a:p>
      </dsp:txBody>
      <dsp:txXfrm rot="5400000">
        <a:off x="2722891" y="683260"/>
        <a:ext cx="1263277" cy="2049780"/>
      </dsp:txXfrm>
    </dsp:sp>
    <dsp:sp modelId="{935A94C3-8532-4D60-A2B2-6380CC6E7B60}">
      <dsp:nvSpPr>
        <dsp:cNvPr id="0" name=""/>
        <dsp:cNvSpPr/>
      </dsp:nvSpPr>
      <dsp:spPr>
        <a:xfrm rot="16200000">
          <a:off x="3004403" y="1076511"/>
          <a:ext cx="3416300" cy="126327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4. NHÓM HÀM TOÁN HỌC</a:t>
          </a:r>
        </a:p>
      </dsp:txBody>
      <dsp:txXfrm rot="5400000">
        <a:off x="4080914" y="683260"/>
        <a:ext cx="1263277" cy="2049780"/>
      </dsp:txXfrm>
    </dsp:sp>
    <dsp:sp modelId="{40AE7F1B-D88B-489D-82C5-552745F14992}">
      <dsp:nvSpPr>
        <dsp:cNvPr id="0" name=""/>
        <dsp:cNvSpPr/>
      </dsp:nvSpPr>
      <dsp:spPr>
        <a:xfrm rot="16200000">
          <a:off x="4362427" y="1076511"/>
          <a:ext cx="3416300" cy="126327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5. NHÓM HÀM THỜI GIAN</a:t>
          </a:r>
        </a:p>
      </dsp:txBody>
      <dsp:txXfrm rot="5400000">
        <a:off x="5438938" y="683260"/>
        <a:ext cx="1263277" cy="2049780"/>
      </dsp:txXfrm>
    </dsp:sp>
    <dsp:sp modelId="{7E5AB981-F987-4E42-8ED9-9CC86B60D9A2}">
      <dsp:nvSpPr>
        <dsp:cNvPr id="0" name=""/>
        <dsp:cNvSpPr/>
      </dsp:nvSpPr>
      <dsp:spPr>
        <a:xfrm rot="16200000">
          <a:off x="5720450" y="1076511"/>
          <a:ext cx="3416300" cy="126327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6. NHÓM HÀM THAM CHIẾU VÀ TÌM KIẾM</a:t>
          </a:r>
        </a:p>
      </dsp:txBody>
      <dsp:txXfrm rot="5400000">
        <a:off x="6796961" y="683260"/>
        <a:ext cx="1263277" cy="2049780"/>
      </dsp:txXfrm>
    </dsp:sp>
    <dsp:sp modelId="{F550A374-3F91-44B3-A629-6E188E649552}">
      <dsp:nvSpPr>
        <dsp:cNvPr id="0" name=""/>
        <dsp:cNvSpPr/>
      </dsp:nvSpPr>
      <dsp:spPr>
        <a:xfrm rot="16200000">
          <a:off x="7078473" y="1076511"/>
          <a:ext cx="3416300" cy="1263277"/>
        </a:xfrm>
        <a:prstGeom prst="flowChartManualOperation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7. NHÓM HÀM TÀI CHÍNH</a:t>
          </a:r>
        </a:p>
      </dsp:txBody>
      <dsp:txXfrm rot="5400000">
        <a:off x="8154984" y="683260"/>
        <a:ext cx="1263277" cy="2049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1F13B-6C39-4456-8296-EA5F4AD85127}">
      <dsp:nvSpPr>
        <dsp:cNvPr id="0" name=""/>
        <dsp:cNvSpPr/>
      </dsp:nvSpPr>
      <dsp:spPr>
        <a:xfrm>
          <a:off x="0" y="3413905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42F22-0972-42EE-AD27-8009EE49814D}">
      <dsp:nvSpPr>
        <dsp:cNvPr id="0" name=""/>
        <dsp:cNvSpPr/>
      </dsp:nvSpPr>
      <dsp:spPr>
        <a:xfrm>
          <a:off x="0" y="2725042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91DB3-0400-467E-9442-4B922079D627}">
      <dsp:nvSpPr>
        <dsp:cNvPr id="0" name=""/>
        <dsp:cNvSpPr/>
      </dsp:nvSpPr>
      <dsp:spPr>
        <a:xfrm>
          <a:off x="0" y="2036179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197F5-7D19-4886-B190-72BBACE146C2}">
      <dsp:nvSpPr>
        <dsp:cNvPr id="0" name=""/>
        <dsp:cNvSpPr/>
      </dsp:nvSpPr>
      <dsp:spPr>
        <a:xfrm>
          <a:off x="0" y="1347317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A0CA2-7611-4B5E-9CD3-0E2F915062C1}">
      <dsp:nvSpPr>
        <dsp:cNvPr id="0" name=""/>
        <dsp:cNvSpPr/>
      </dsp:nvSpPr>
      <dsp:spPr>
        <a:xfrm>
          <a:off x="0" y="658454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53FDE-0D72-4F8B-83AE-D9E9EBF13124}">
      <dsp:nvSpPr>
        <dsp:cNvPr id="0" name=""/>
        <dsp:cNvSpPr/>
      </dsp:nvSpPr>
      <dsp:spPr>
        <a:xfrm>
          <a:off x="2294477" y="2394"/>
          <a:ext cx="6530435" cy="656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RATE.</a:t>
          </a:r>
        </a:p>
      </dsp:txBody>
      <dsp:txXfrm>
        <a:off x="2294477" y="2394"/>
        <a:ext cx="6530435" cy="656059"/>
      </dsp:txXfrm>
    </dsp:sp>
    <dsp:sp modelId="{6788913B-E17D-4A73-AD70-A1DBEAA225C7}">
      <dsp:nvSpPr>
        <dsp:cNvPr id="0" name=""/>
        <dsp:cNvSpPr/>
      </dsp:nvSpPr>
      <dsp:spPr>
        <a:xfrm>
          <a:off x="0" y="2394"/>
          <a:ext cx="2294477" cy="656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1.</a:t>
          </a:r>
        </a:p>
      </dsp:txBody>
      <dsp:txXfrm>
        <a:off x="32032" y="34426"/>
        <a:ext cx="2230413" cy="624027"/>
      </dsp:txXfrm>
    </dsp:sp>
    <dsp:sp modelId="{8DDE9B14-8F37-4D53-B57D-15BF21FBAD39}">
      <dsp:nvSpPr>
        <dsp:cNvPr id="0" name=""/>
        <dsp:cNvSpPr/>
      </dsp:nvSpPr>
      <dsp:spPr>
        <a:xfrm>
          <a:off x="2294477" y="691257"/>
          <a:ext cx="6530435" cy="656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NPER.</a:t>
          </a:r>
        </a:p>
      </dsp:txBody>
      <dsp:txXfrm>
        <a:off x="2294477" y="691257"/>
        <a:ext cx="6530435" cy="656059"/>
      </dsp:txXfrm>
    </dsp:sp>
    <dsp:sp modelId="{410CA1D1-16E5-4283-A3C9-6BF31B3175DE}">
      <dsp:nvSpPr>
        <dsp:cNvPr id="0" name=""/>
        <dsp:cNvSpPr/>
      </dsp:nvSpPr>
      <dsp:spPr>
        <a:xfrm>
          <a:off x="0" y="691257"/>
          <a:ext cx="2294477" cy="656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2.</a:t>
          </a:r>
        </a:p>
      </dsp:txBody>
      <dsp:txXfrm>
        <a:off x="32032" y="723289"/>
        <a:ext cx="2230413" cy="624027"/>
      </dsp:txXfrm>
    </dsp:sp>
    <dsp:sp modelId="{DB2800FC-0A67-46CD-8F78-2EAE5BEB8A16}">
      <dsp:nvSpPr>
        <dsp:cNvPr id="0" name=""/>
        <dsp:cNvSpPr/>
      </dsp:nvSpPr>
      <dsp:spPr>
        <a:xfrm>
          <a:off x="2294477" y="1380120"/>
          <a:ext cx="6530435" cy="656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PMT.</a:t>
          </a:r>
        </a:p>
      </dsp:txBody>
      <dsp:txXfrm>
        <a:off x="2294477" y="1380120"/>
        <a:ext cx="6530435" cy="656059"/>
      </dsp:txXfrm>
    </dsp:sp>
    <dsp:sp modelId="{05386213-7A1C-4AA2-8152-57DAF06E7199}">
      <dsp:nvSpPr>
        <dsp:cNvPr id="0" name=""/>
        <dsp:cNvSpPr/>
      </dsp:nvSpPr>
      <dsp:spPr>
        <a:xfrm>
          <a:off x="0" y="1380120"/>
          <a:ext cx="2294477" cy="656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3.</a:t>
          </a:r>
        </a:p>
      </dsp:txBody>
      <dsp:txXfrm>
        <a:off x="32032" y="1412152"/>
        <a:ext cx="2230413" cy="624027"/>
      </dsp:txXfrm>
    </dsp:sp>
    <dsp:sp modelId="{50B475A8-29E7-4AD2-8A18-DA78BED31146}">
      <dsp:nvSpPr>
        <dsp:cNvPr id="0" name=""/>
        <dsp:cNvSpPr/>
      </dsp:nvSpPr>
      <dsp:spPr>
        <a:xfrm>
          <a:off x="2294477" y="2068982"/>
          <a:ext cx="6530435" cy="656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PV.</a:t>
          </a:r>
        </a:p>
      </dsp:txBody>
      <dsp:txXfrm>
        <a:off x="2294477" y="2068982"/>
        <a:ext cx="6530435" cy="656059"/>
      </dsp:txXfrm>
    </dsp:sp>
    <dsp:sp modelId="{80078805-F701-4143-B31D-913A8A4B576E}">
      <dsp:nvSpPr>
        <dsp:cNvPr id="0" name=""/>
        <dsp:cNvSpPr/>
      </dsp:nvSpPr>
      <dsp:spPr>
        <a:xfrm>
          <a:off x="0" y="2068982"/>
          <a:ext cx="2294477" cy="656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4.</a:t>
          </a:r>
        </a:p>
      </dsp:txBody>
      <dsp:txXfrm>
        <a:off x="32032" y="2101014"/>
        <a:ext cx="2230413" cy="624027"/>
      </dsp:txXfrm>
    </dsp:sp>
    <dsp:sp modelId="{5209D6AD-F1AC-4296-9317-A86D21A39E40}">
      <dsp:nvSpPr>
        <dsp:cNvPr id="0" name=""/>
        <dsp:cNvSpPr/>
      </dsp:nvSpPr>
      <dsp:spPr>
        <a:xfrm>
          <a:off x="2294477" y="2757845"/>
          <a:ext cx="6530435" cy="656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FV.</a:t>
          </a:r>
        </a:p>
      </dsp:txBody>
      <dsp:txXfrm>
        <a:off x="2294477" y="2757845"/>
        <a:ext cx="6530435" cy="656059"/>
      </dsp:txXfrm>
    </dsp:sp>
    <dsp:sp modelId="{1E9208F6-C0A0-4EF7-93F0-735FBECCBA21}">
      <dsp:nvSpPr>
        <dsp:cNvPr id="0" name=""/>
        <dsp:cNvSpPr/>
      </dsp:nvSpPr>
      <dsp:spPr>
        <a:xfrm>
          <a:off x="0" y="2757845"/>
          <a:ext cx="2294477" cy="656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5.</a:t>
          </a:r>
        </a:p>
      </dsp:txBody>
      <dsp:txXfrm>
        <a:off x="32032" y="2789877"/>
        <a:ext cx="2230413" cy="624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t>1/17/2024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t>1/17/2024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2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8A9154B5-097F-4BBD-B93F-4D48742EAD22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02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BDE7-2DA6-4985-B6E8-2E242650F434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272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A133-F55E-49D3-8F92-927ACA9F93B1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6448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1B6C-9E8E-434B-BDB2-EFED13E213AB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0666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23D9-2AED-4721-9E61-D51C882AC403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3953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EDE3-799F-476C-8959-0F2E38F8594B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471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05A9-6FE6-425E-87E4-D3FABA7139BA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8662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3CE5-032A-433B-A8BD-0D00ACAB5EED}" type="datetime1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7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F89-2316-4F75-855D-A9457F2BA3BB}" type="datetime1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3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2805-5DE4-430A-892D-6E6A4D99D3EF}" type="datetime1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2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1A4B-2E65-4BE4-8F1A-1E5DDE4FB2AF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60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531-7CB4-4AFA-837F-1A1AAF9151E6}" type="datetime1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1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EEEC-00B5-4417-8061-576859C81F4B}" type="datetime1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D627-904D-443C-B7A6-5D5B9521BCDB}" type="datetime1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1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9CA4-BCEB-4D27-9CFF-19A0EA9B6F1A}" type="datetime1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2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B31E-AB83-4C95-87B2-DEE10513DA07}" type="datetime1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FF13-5E2E-4515-8A79-6BABD8931E15}" type="datetime1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7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B9BF1D6-1352-4386-8642-246E5F1353A8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5F0EEDA-05E2-4B88-9803-6497485596BB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8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059" r:id="rId13"/>
    <p:sldLayoutId id="2147484060" r:id="rId14"/>
    <p:sldLayoutId id="2147484061" r:id="rId15"/>
    <p:sldLayoutId id="2147484062" r:id="rId16"/>
    <p:sldLayoutId id="2147484063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ranthuphuong208@gmail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154955" y="2280708"/>
            <a:ext cx="9624662" cy="1544988"/>
          </a:xfrm>
        </p:spPr>
        <p:txBody>
          <a:bodyPr/>
          <a:lstStyle/>
          <a:p>
            <a:r>
              <a:rPr lang="en-US" sz="6000" b="1">
                <a:ln/>
                <a:solidFill>
                  <a:schemeClr val="bg1"/>
                </a:solidFill>
                <a:latin typeface="Garamond" panose="02020404030301010803" pitchFamily="18" charset="0"/>
              </a:rPr>
              <a:t>MICROSOFT EXCEL</a:t>
            </a:r>
            <a:endParaRPr lang="en-US" sz="6000" b="1">
              <a:solidFill>
                <a:schemeClr val="bg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54955" y="3944836"/>
            <a:ext cx="8825658" cy="86142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1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Giảng viên</a:t>
            </a:r>
            <a:r>
              <a:rPr lang="en-US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Trần Thị Thu Phương</a:t>
            </a:r>
          </a:p>
          <a:p>
            <a:pPr>
              <a:lnSpc>
                <a:spcPct val="130000"/>
              </a:lnSpc>
            </a:pPr>
            <a:r>
              <a:rPr lang="en-US" sz="1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Email:</a:t>
            </a:r>
            <a:r>
              <a:rPr lang="en-US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tranthuphuong208@gmail.com/</a:t>
            </a:r>
            <a:r>
              <a:rPr lang="en-US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0766.110.996</a:t>
            </a:r>
          </a:p>
          <a:p>
            <a:pPr>
              <a:lnSpc>
                <a:spcPct val="130000"/>
              </a:lnSpc>
            </a:pPr>
            <a:r>
              <a:rPr lang="en-US" sz="1600" b="1" i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Đại học công nghệ và quản lý hữu nghị</a:t>
            </a:r>
          </a:p>
          <a:p>
            <a:pPr>
              <a:lnSpc>
                <a:spcPct val="130000"/>
              </a:lnSpc>
            </a:pPr>
            <a:r>
              <a:rPr lang="en-US" sz="1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 chỉ</a:t>
            </a:r>
            <a:r>
              <a:rPr lang="en-US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lô 1-4, 431 tam trinh, hoàng mai, hà nội.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8F456F-D42A-A641-B916-511FA730CF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191" y="1699506"/>
            <a:ext cx="2485902" cy="104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9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5. HÀM FV.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10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55ACCA-FB8F-DCC1-13C1-F53186822A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2415941"/>
            <a:ext cx="10915651" cy="4057884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200" b="1" i="1" dirty="0" err="1">
                <a:latin typeface="SFU Glytus"/>
              </a:rPr>
              <a:t>Chức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năng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dirty="0" err="1">
                <a:latin typeface="SFU Glytus"/>
              </a:rPr>
              <a:t>tính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giá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trị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tài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khoản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tương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lai</a:t>
            </a:r>
            <a:endParaRPr lang="en-US" sz="2200" dirty="0">
              <a:latin typeface="SFU Glytu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200" b="1" i="1" dirty="0" err="1">
                <a:latin typeface="SFU Glytus"/>
              </a:rPr>
              <a:t>Cú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pháp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FV (rate, 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nper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, 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pmt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, [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pv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], [type])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200" b="1" i="1" dirty="0" err="1">
                <a:latin typeface="SFU Glytus"/>
              </a:rPr>
              <a:t>Ví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dụ</a:t>
            </a:r>
            <a:r>
              <a:rPr lang="en-US" sz="2200" dirty="0">
                <a:latin typeface="SFU Glytus"/>
              </a:rPr>
              <a:t>: 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200" i="1" dirty="0" err="1">
                <a:latin typeface="SFU Glytus"/>
              </a:rPr>
              <a:t>Đầu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tư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vào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một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dự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án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trong</a:t>
            </a:r>
            <a:r>
              <a:rPr lang="en-US" sz="2200" i="1" dirty="0">
                <a:latin typeface="SFU Glytus"/>
              </a:rPr>
              <a:t> 2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, </a:t>
            </a:r>
            <a:r>
              <a:rPr lang="en-US" sz="2200" i="1" dirty="0" err="1">
                <a:latin typeface="SFU Glytus"/>
              </a:rPr>
              <a:t>mỗi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là</a:t>
            </a:r>
            <a:r>
              <a:rPr lang="en-US" sz="2200" i="1" dirty="0">
                <a:latin typeface="SFU Glytus"/>
              </a:rPr>
              <a:t> 1000$, </a:t>
            </a:r>
            <a:r>
              <a:rPr lang="en-US" sz="2200" i="1" dirty="0" err="1">
                <a:latin typeface="SFU Glytus"/>
              </a:rPr>
              <a:t>lãi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suất</a:t>
            </a:r>
            <a:r>
              <a:rPr lang="en-US" sz="2200" i="1" dirty="0">
                <a:latin typeface="SFU Glytus"/>
              </a:rPr>
              <a:t> 10%/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. </a:t>
            </a:r>
            <a:r>
              <a:rPr lang="en-US" sz="2200" i="1" dirty="0" err="1">
                <a:latin typeface="SFU Glytus"/>
              </a:rPr>
              <a:t>Tính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số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tiền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nhận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được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sau</a:t>
            </a:r>
            <a:r>
              <a:rPr lang="en-US" sz="2200" i="1" dirty="0">
                <a:latin typeface="SFU Glytus"/>
              </a:rPr>
              <a:t> 2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?</a:t>
            </a:r>
          </a:p>
          <a:p>
            <a:pPr marL="457200" lvl="1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200" b="1" dirty="0">
                <a:latin typeface="SFU Glytus"/>
              </a:rPr>
              <a:t>		= </a:t>
            </a:r>
            <a:r>
              <a:rPr lang="en-US" sz="2200" b="1" dirty="0" err="1">
                <a:latin typeface="SFU Glytus"/>
              </a:rPr>
              <a:t>Fv</a:t>
            </a:r>
            <a:r>
              <a:rPr lang="en-US" sz="2200" b="1" dirty="0">
                <a:latin typeface="SFU Glytus"/>
              </a:rPr>
              <a:t>(10%, 2, -1000, 0,0)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200" i="1" dirty="0" err="1">
                <a:latin typeface="SFU Glytus"/>
              </a:rPr>
              <a:t>Gửi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tiết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kiệm</a:t>
            </a:r>
            <a:r>
              <a:rPr lang="en-US" sz="2200" i="1" dirty="0">
                <a:latin typeface="SFU Glytus"/>
              </a:rPr>
              <a:t> ban </a:t>
            </a:r>
            <a:r>
              <a:rPr lang="en-US" sz="2200" i="1" dirty="0" err="1">
                <a:latin typeface="SFU Glytus"/>
              </a:rPr>
              <a:t>đầu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là</a:t>
            </a:r>
            <a:r>
              <a:rPr lang="en-US" sz="2200" i="1" dirty="0">
                <a:latin typeface="SFU Glytus"/>
              </a:rPr>
              <a:t> 100 </a:t>
            </a:r>
            <a:r>
              <a:rPr lang="en-US" sz="2200" i="1" dirty="0" err="1">
                <a:latin typeface="SFU Glytus"/>
              </a:rPr>
              <a:t>triệu</a:t>
            </a:r>
            <a:r>
              <a:rPr lang="en-US" sz="2200" i="1" dirty="0">
                <a:latin typeface="SFU Glytus"/>
              </a:rPr>
              <a:t>, </a:t>
            </a:r>
            <a:r>
              <a:rPr lang="en-US" sz="2200" i="1" dirty="0" err="1">
                <a:latin typeface="SFU Glytus"/>
              </a:rPr>
              <a:t>mỗi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tháng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gửi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thêm</a:t>
            </a:r>
            <a:r>
              <a:rPr lang="en-US" sz="2200" i="1" dirty="0">
                <a:latin typeface="SFU Glytus"/>
              </a:rPr>
              <a:t> 2 </a:t>
            </a:r>
            <a:r>
              <a:rPr lang="en-US" sz="2200" i="1" dirty="0" err="1">
                <a:latin typeface="SFU Glytus"/>
              </a:rPr>
              <a:t>triệu</a:t>
            </a:r>
            <a:r>
              <a:rPr lang="en-US" sz="2200" i="1" dirty="0">
                <a:latin typeface="SFU Glytus"/>
              </a:rPr>
              <a:t>, </a:t>
            </a:r>
            <a:r>
              <a:rPr lang="en-US" sz="2200" i="1" dirty="0" err="1">
                <a:latin typeface="SFU Glytus"/>
              </a:rPr>
              <a:t>lãi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suất</a:t>
            </a:r>
            <a:r>
              <a:rPr lang="en-US" sz="2200" i="1" dirty="0">
                <a:latin typeface="SFU Glytus"/>
              </a:rPr>
              <a:t> 10%/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. </a:t>
            </a:r>
            <a:r>
              <a:rPr lang="en-US" sz="2200" i="1" dirty="0" err="1">
                <a:latin typeface="SFU Glytus"/>
              </a:rPr>
              <a:t>Tính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số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tiền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nhận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được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sau</a:t>
            </a:r>
            <a:r>
              <a:rPr lang="en-US" sz="2200" i="1" dirty="0">
                <a:latin typeface="SFU Glytus"/>
              </a:rPr>
              <a:t> 2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, </a:t>
            </a:r>
            <a:r>
              <a:rPr lang="en-US" sz="2200" i="1" dirty="0" err="1">
                <a:latin typeface="SFU Glytus"/>
              </a:rPr>
              <a:t>với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hình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thức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thanh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toán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đầu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kỳ</a:t>
            </a:r>
            <a:r>
              <a:rPr lang="en-US" sz="2200" i="1" dirty="0">
                <a:latin typeface="SFU Glytus"/>
              </a:rPr>
              <a:t>?</a:t>
            </a:r>
          </a:p>
          <a:p>
            <a:pPr marL="457200" lvl="1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200" b="1" dirty="0">
                <a:latin typeface="SFU Glytus"/>
              </a:rPr>
              <a:t>		= </a:t>
            </a:r>
            <a:r>
              <a:rPr lang="en-US" sz="2200" b="1" dirty="0" err="1">
                <a:latin typeface="SFU Glytus"/>
              </a:rPr>
              <a:t>Fv</a:t>
            </a:r>
            <a:r>
              <a:rPr lang="en-US" sz="2200" b="1" dirty="0">
                <a:latin typeface="SFU Glytus"/>
              </a:rPr>
              <a:t> (10%/12, 24, -2, -100, 1)</a:t>
            </a:r>
            <a:endParaRPr lang="vi-VN" sz="2200" b="1" dirty="0">
              <a:latin typeface="SFU Glytus"/>
            </a:endParaRPr>
          </a:p>
        </p:txBody>
      </p:sp>
    </p:spTree>
    <p:extLst>
      <p:ext uri="{BB962C8B-B14F-4D97-AF65-F5344CB8AC3E}">
        <p14:creationId xmlns:p14="http://schemas.microsoft.com/office/powerpoint/2010/main" val="214477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0BF38-6D94-86DF-F9ED-DEC4D07F65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1E32F-38D1-636F-80DC-B7E02359E9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>
                <a:latin typeface="SFU Glytus"/>
                <a:ea typeface="Sans Serif Collection" panose="020B0502040504020204" pitchFamily="34" charset="0"/>
                <a:cs typeface="Sans Serif Collection" panose="020B0502040504020204" pitchFamily="34" charset="0"/>
              </a:rPr>
              <a:t>HẸN GẶP LẠI CÁC BẠN Ở CÁC BÀI HỌC SAU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496CC-0854-5958-6B36-EF0DF9499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8F456F-D42A-A641-B916-511FA730C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327" y="2685987"/>
            <a:ext cx="2485902" cy="104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NỘI DUNG CHƯƠNG TRÌNH</a:t>
            </a:r>
            <a:endParaRPr lang="vi-VN" sz="4800" b="1">
              <a:solidFill>
                <a:schemeClr val="bg1"/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689227"/>
              </p:ext>
            </p:extLst>
          </p:nvPr>
        </p:nvGraphicFramePr>
        <p:xfrm>
          <a:off x="-557704" y="2655016"/>
          <a:ext cx="1222596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0B1106-12C3-4955-9B38-496DEC4BBF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5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1261" y="973668"/>
            <a:ext cx="9351279" cy="706964"/>
          </a:xfrm>
        </p:spPr>
        <p:txBody>
          <a:bodyPr>
            <a:noAutofit/>
          </a:bodyPr>
          <a:lstStyle/>
          <a:p>
            <a:pPr algn="ctr"/>
            <a:r>
              <a:rPr lang="en-US" sz="27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CHƯƠNG 3. CÔNG THỨC VÀ HÀM TRONG EXCEL</a:t>
            </a:r>
            <a:endParaRPr lang="vi-VN" sz="2700" b="1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0B1106-12C3-4955-9B38-496DEC4BB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DBD2056-DFF4-4A7B-9EA3-FAE4F93787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741071"/>
              </p:ext>
            </p:extLst>
          </p:nvPr>
        </p:nvGraphicFramePr>
        <p:xfrm>
          <a:off x="1544250" y="2632376"/>
          <a:ext cx="9425108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380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PHẦN 7. NHÓM HÀM TÀI CHÍNH.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792242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22B156B-59AE-415F-B24B-8756D48BB977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452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GIỚI THIỆU CÁC THAM SỐ.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5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F8894A2-D3F8-BDE3-5E28-A0762BD822A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7251" y="2396691"/>
            <a:ext cx="10668000" cy="4057884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SFU Glytus"/>
              </a:rPr>
              <a:t>rate</a:t>
            </a:r>
            <a:r>
              <a:rPr lang="en-US" sz="2000" dirty="0">
                <a:latin typeface="SFU Glytus"/>
              </a:rPr>
              <a:t>: </a:t>
            </a:r>
            <a:r>
              <a:rPr lang="en-US" sz="2000" dirty="0" err="1">
                <a:latin typeface="SFU Glytus"/>
              </a:rPr>
              <a:t>lãi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suất</a:t>
            </a:r>
            <a:r>
              <a:rPr lang="en-US" sz="2000" dirty="0">
                <a:latin typeface="SFU Glytus"/>
              </a:rPr>
              <a:t> %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 err="1">
                <a:latin typeface="SFU Glytus"/>
              </a:rPr>
              <a:t>nper</a:t>
            </a:r>
            <a:r>
              <a:rPr lang="en-US" sz="2000" b="1" dirty="0">
                <a:latin typeface="SFU Glytus"/>
              </a:rPr>
              <a:t> </a:t>
            </a:r>
            <a:r>
              <a:rPr lang="en-US" sz="2000" i="1" dirty="0">
                <a:latin typeface="SFU Glytus"/>
              </a:rPr>
              <a:t>(number of periods)</a:t>
            </a:r>
            <a:r>
              <a:rPr lang="en-US" sz="2000" dirty="0">
                <a:latin typeface="SFU Glytus"/>
              </a:rPr>
              <a:t>: </a:t>
            </a:r>
            <a:r>
              <a:rPr lang="en-US" sz="2000" dirty="0" err="1">
                <a:latin typeface="SFU Glytus"/>
              </a:rPr>
              <a:t>số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kỳ</a:t>
            </a:r>
            <a:r>
              <a:rPr lang="en-US" sz="2000" dirty="0">
                <a:latin typeface="SFU Glytus"/>
              </a:rPr>
              <a:t> (</a:t>
            </a:r>
            <a:r>
              <a:rPr lang="en-US" sz="2000" dirty="0" err="1">
                <a:latin typeface="SFU Glytus"/>
              </a:rPr>
              <a:t>thời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gian</a:t>
            </a:r>
            <a:r>
              <a:rPr lang="en-US" sz="2000" dirty="0">
                <a:latin typeface="SFU Glytus"/>
              </a:rPr>
              <a:t>) </a:t>
            </a:r>
            <a:r>
              <a:rPr lang="en-US" sz="2000" dirty="0" err="1">
                <a:latin typeface="SFU Glytus"/>
              </a:rPr>
              <a:t>đầu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tư</a:t>
            </a:r>
            <a:endParaRPr lang="en-US" sz="2000" dirty="0">
              <a:latin typeface="SFU Glytus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 err="1">
                <a:latin typeface="SFU Glytus"/>
              </a:rPr>
              <a:t>pmt</a:t>
            </a:r>
            <a:r>
              <a:rPr lang="en-US" sz="2000" b="1" dirty="0">
                <a:latin typeface="SFU Glytus"/>
              </a:rPr>
              <a:t> </a:t>
            </a:r>
            <a:r>
              <a:rPr lang="en-US" sz="2000" i="1" dirty="0">
                <a:latin typeface="SFU Glytus"/>
              </a:rPr>
              <a:t>(payment made each period)</a:t>
            </a:r>
            <a:r>
              <a:rPr lang="en-US" sz="2000" dirty="0">
                <a:latin typeface="SFU Glytus"/>
              </a:rPr>
              <a:t>: </a:t>
            </a:r>
            <a:r>
              <a:rPr lang="en-US" sz="2000" dirty="0" err="1">
                <a:latin typeface="SFU Glytus"/>
              </a:rPr>
              <a:t>giá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trị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tài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khoản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đầu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tư</a:t>
            </a:r>
            <a:r>
              <a:rPr lang="en-US" sz="2000" dirty="0">
                <a:latin typeface="SFU Glytus"/>
              </a:rPr>
              <a:t> (</a:t>
            </a:r>
            <a:r>
              <a:rPr lang="en-US" sz="2000" dirty="0" err="1">
                <a:latin typeface="SFU Glytus"/>
              </a:rPr>
              <a:t>phải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trả</a:t>
            </a:r>
            <a:r>
              <a:rPr lang="en-US" sz="2000" dirty="0">
                <a:latin typeface="SFU Glytus"/>
              </a:rPr>
              <a:t>) </a:t>
            </a:r>
            <a:r>
              <a:rPr lang="en-US" sz="2000" dirty="0" err="1">
                <a:latin typeface="SFU Glytus"/>
              </a:rPr>
              <a:t>trong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mỗi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kỳ</a:t>
            </a:r>
            <a:endParaRPr lang="en-US" sz="2000" dirty="0">
              <a:latin typeface="SFU Glytus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 err="1">
                <a:latin typeface="SFU Glytus"/>
              </a:rPr>
              <a:t>pv</a:t>
            </a:r>
            <a:r>
              <a:rPr lang="en-US" sz="2000" b="1" dirty="0">
                <a:latin typeface="SFU Glytus"/>
              </a:rPr>
              <a:t> </a:t>
            </a:r>
            <a:r>
              <a:rPr lang="en-US" sz="2000" i="1" dirty="0">
                <a:latin typeface="SFU Glytus"/>
              </a:rPr>
              <a:t>(present value)</a:t>
            </a:r>
            <a:r>
              <a:rPr lang="en-US" sz="2000" dirty="0">
                <a:latin typeface="SFU Glytus"/>
              </a:rPr>
              <a:t>: </a:t>
            </a:r>
            <a:r>
              <a:rPr lang="en-US" sz="2000" dirty="0" err="1">
                <a:latin typeface="SFU Glytus"/>
              </a:rPr>
              <a:t>giá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trị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tài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khoản</a:t>
            </a:r>
            <a:r>
              <a:rPr lang="en-US" sz="2000" dirty="0">
                <a:latin typeface="SFU Glytus"/>
              </a:rPr>
              <a:t> ban </a:t>
            </a:r>
            <a:r>
              <a:rPr lang="en-US" sz="2000" dirty="0" err="1">
                <a:latin typeface="SFU Glytus"/>
              </a:rPr>
              <a:t>đầu</a:t>
            </a:r>
            <a:endParaRPr lang="en-US" sz="2000" dirty="0">
              <a:latin typeface="SFU Glytus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 err="1">
                <a:latin typeface="SFU Glytus"/>
              </a:rPr>
              <a:t>fv</a:t>
            </a:r>
            <a:r>
              <a:rPr lang="en-US" sz="2000" b="1" dirty="0">
                <a:latin typeface="SFU Glytus"/>
              </a:rPr>
              <a:t> </a:t>
            </a:r>
            <a:r>
              <a:rPr lang="en-US" sz="2000" i="1" dirty="0">
                <a:latin typeface="SFU Glytus"/>
              </a:rPr>
              <a:t>(future value)</a:t>
            </a:r>
            <a:r>
              <a:rPr lang="en-US" sz="2000" dirty="0">
                <a:latin typeface="SFU Glytus"/>
              </a:rPr>
              <a:t>: </a:t>
            </a:r>
            <a:r>
              <a:rPr lang="en-US" sz="2000" dirty="0" err="1">
                <a:latin typeface="SFU Glytus"/>
              </a:rPr>
              <a:t>giá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trị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tài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khoản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tương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lai</a:t>
            </a:r>
            <a:endParaRPr lang="en-US" sz="2000" dirty="0">
              <a:latin typeface="SFU Glytus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SFU Glytus"/>
              </a:rPr>
              <a:t>type</a:t>
            </a:r>
            <a:r>
              <a:rPr lang="en-US" sz="2000" dirty="0">
                <a:latin typeface="SFU Glytus"/>
              </a:rPr>
              <a:t>: </a:t>
            </a:r>
            <a:r>
              <a:rPr lang="en-US" sz="2000" dirty="0" err="1">
                <a:latin typeface="SFU Glytus"/>
              </a:rPr>
              <a:t>kiểu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thanh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toán</a:t>
            </a:r>
            <a:r>
              <a:rPr lang="en-US" sz="2000" dirty="0">
                <a:latin typeface="SFU Glytus"/>
              </a:rPr>
              <a:t>.</a:t>
            </a:r>
          </a:p>
          <a:p>
            <a:pPr lvl="3"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latin typeface="SFU Glytus"/>
              </a:rPr>
              <a:t> =1: </a:t>
            </a:r>
            <a:r>
              <a:rPr lang="en-US" sz="2000" dirty="0" err="1">
                <a:latin typeface="SFU Glytus"/>
              </a:rPr>
              <a:t>thanh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toán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đầu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kỳ</a:t>
            </a:r>
            <a:r>
              <a:rPr lang="en-US" sz="2000" dirty="0">
                <a:latin typeface="SFU Glytus"/>
              </a:rPr>
              <a:t>;</a:t>
            </a:r>
          </a:p>
          <a:p>
            <a:pPr lvl="3"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latin typeface="SFU Glytus"/>
              </a:rPr>
              <a:t>= 0: </a:t>
            </a:r>
            <a:r>
              <a:rPr lang="en-US" sz="2000" dirty="0" err="1">
                <a:latin typeface="SFU Glytus"/>
              </a:rPr>
              <a:t>thanh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toán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cuối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kỳ</a:t>
            </a:r>
            <a:endParaRPr lang="en-US" sz="2000" dirty="0">
              <a:latin typeface="SFU Glytus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sz="2000" b="1" u="sng" dirty="0" err="1">
                <a:latin typeface="SFU Glytus"/>
              </a:rPr>
              <a:t>Chú</a:t>
            </a:r>
            <a:r>
              <a:rPr lang="en-US" sz="2000" b="1" u="sng" dirty="0">
                <a:latin typeface="SFU Glytus"/>
              </a:rPr>
              <a:t> ý</a:t>
            </a:r>
            <a:r>
              <a:rPr lang="en-US" sz="2000" dirty="0">
                <a:latin typeface="SFU Glytus"/>
              </a:rPr>
              <a:t>: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i="1" dirty="0" err="1">
                <a:latin typeface="SFU Glytus"/>
              </a:rPr>
              <a:t>Tài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khoản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bỏ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ra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mang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giá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trị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âm</a:t>
            </a:r>
            <a:r>
              <a:rPr lang="en-US" sz="2000" i="1" dirty="0">
                <a:latin typeface="SFU Glytus"/>
              </a:rPr>
              <a:t>, </a:t>
            </a:r>
            <a:r>
              <a:rPr lang="en-US" sz="2000" i="1" dirty="0" err="1">
                <a:latin typeface="SFU Glytus"/>
              </a:rPr>
              <a:t>tài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khoản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nhận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về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mang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giá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trị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dương</a:t>
            </a:r>
            <a:endParaRPr lang="en-US" sz="2000" i="1" dirty="0">
              <a:latin typeface="SFU Glytus"/>
            </a:endParaRP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i="1" dirty="0" err="1">
                <a:latin typeface="SFU Glytus"/>
              </a:rPr>
              <a:t>Tham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số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nào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nằm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trong</a:t>
            </a:r>
            <a:r>
              <a:rPr lang="en-US" sz="2000" i="1" dirty="0">
                <a:latin typeface="SFU Glytus"/>
              </a:rPr>
              <a:t>  </a:t>
            </a:r>
            <a:r>
              <a:rPr lang="en-US" sz="2000" i="1" dirty="0" err="1">
                <a:latin typeface="SFU Glytus"/>
              </a:rPr>
              <a:t>dấu</a:t>
            </a:r>
            <a:r>
              <a:rPr lang="en-US" sz="2000" i="1" dirty="0">
                <a:latin typeface="SFU Glytus"/>
              </a:rPr>
              <a:t> [ ] </a:t>
            </a:r>
            <a:r>
              <a:rPr lang="en-US" sz="2000" i="1" dirty="0" err="1">
                <a:latin typeface="SFU Glytus"/>
              </a:rPr>
              <a:t>là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tham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số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tùy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chọn</a:t>
            </a:r>
            <a:r>
              <a:rPr lang="en-US" sz="2000" i="1" dirty="0">
                <a:latin typeface="SFU Glytus"/>
              </a:rPr>
              <a:t> (</a:t>
            </a:r>
            <a:r>
              <a:rPr lang="en-US" sz="2000" i="1" dirty="0" err="1">
                <a:latin typeface="SFU Glytus"/>
              </a:rPr>
              <a:t>có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thể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nhập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hoặc</a:t>
            </a:r>
            <a:r>
              <a:rPr lang="en-US" sz="2000" i="1" dirty="0">
                <a:latin typeface="SFU Glytus"/>
              </a:rPr>
              <a:t> </a:t>
            </a:r>
            <a:r>
              <a:rPr lang="en-US" sz="2000" i="1" dirty="0" err="1">
                <a:latin typeface="SFU Glytus"/>
              </a:rPr>
              <a:t>không</a:t>
            </a:r>
            <a:r>
              <a:rPr lang="en-US" sz="2000" i="1" dirty="0">
                <a:latin typeface="SFU Glytus"/>
              </a:rPr>
              <a:t>)</a:t>
            </a:r>
            <a:endParaRPr lang="vi-VN" sz="2000" i="1" dirty="0">
              <a:latin typeface="SFU Glytus"/>
            </a:endParaRPr>
          </a:p>
        </p:txBody>
      </p:sp>
    </p:spTree>
    <p:extLst>
      <p:ext uri="{BB962C8B-B14F-4D97-AF65-F5344CB8AC3E}">
        <p14:creationId xmlns:p14="http://schemas.microsoft.com/office/powerpoint/2010/main" val="282816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1. HÀM RATE.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6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4395399-7754-1592-7320-449A98054B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38174" y="2454442"/>
            <a:ext cx="10915651" cy="3759501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200" b="1" i="1" dirty="0" err="1">
                <a:latin typeface="SFU Glytus"/>
              </a:rPr>
              <a:t>Chức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năng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dirty="0" err="1">
                <a:latin typeface="SFU Glytus"/>
              </a:rPr>
              <a:t>tính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lãi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suất</a:t>
            </a:r>
            <a:endParaRPr lang="en-US" sz="2200" dirty="0">
              <a:latin typeface="SFU Glytus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b="1" i="1" dirty="0" err="1">
                <a:latin typeface="SFU Glytus"/>
              </a:rPr>
              <a:t>Cú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pháp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RATE (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nper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, 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pmt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, 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pv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, [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fv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], [type]) 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b="1" i="1" dirty="0" err="1">
                <a:latin typeface="SFU Glytus"/>
              </a:rPr>
              <a:t>Ví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dụ</a:t>
            </a:r>
            <a:r>
              <a:rPr lang="en-US" sz="2200" dirty="0">
                <a:latin typeface="SFU Glytus"/>
              </a:rPr>
              <a:t>: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200" i="1" dirty="0" err="1">
                <a:latin typeface="SFU Glytus"/>
              </a:rPr>
              <a:t>Gửi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tiền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vào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ngân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hàng</a:t>
            </a:r>
            <a:r>
              <a:rPr lang="en-US" sz="2200" i="1" dirty="0">
                <a:latin typeface="SFU Glytus"/>
              </a:rPr>
              <a:t>, </a:t>
            </a:r>
            <a:r>
              <a:rPr lang="en-US" sz="2200" i="1" dirty="0" err="1">
                <a:latin typeface="SFU Glytus"/>
              </a:rPr>
              <a:t>cứ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mỗi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gửi</a:t>
            </a:r>
            <a:r>
              <a:rPr lang="en-US" sz="2200" i="1" dirty="0">
                <a:latin typeface="SFU Glytus"/>
              </a:rPr>
              <a:t> $1000. </a:t>
            </a:r>
            <a:r>
              <a:rPr lang="en-US" sz="2200" i="1" dirty="0" err="1">
                <a:latin typeface="SFU Glytus"/>
              </a:rPr>
              <a:t>Sau</a:t>
            </a:r>
            <a:r>
              <a:rPr lang="en-US" sz="2200" i="1" dirty="0">
                <a:latin typeface="SFU Glytus"/>
              </a:rPr>
              <a:t> 5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nhận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được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số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tiền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là</a:t>
            </a:r>
            <a:r>
              <a:rPr lang="en-US" sz="2200" i="1" dirty="0">
                <a:latin typeface="SFU Glytus"/>
              </a:rPr>
              <a:t> $6000. </a:t>
            </a:r>
            <a:r>
              <a:rPr lang="en-US" sz="2200" i="1" dirty="0" err="1">
                <a:latin typeface="SFU Glytus"/>
              </a:rPr>
              <a:t>Tính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lãi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suất</a:t>
            </a:r>
            <a:r>
              <a:rPr lang="en-US" sz="2200" i="1" dirty="0">
                <a:latin typeface="SFU Glytus"/>
              </a:rPr>
              <a:t>?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200" dirty="0">
                <a:latin typeface="SFU Glytus"/>
              </a:rPr>
              <a:t>=Rate (5, -1000, 0,6000,0)</a:t>
            </a:r>
            <a:endParaRPr lang="vi-VN" sz="2200" dirty="0">
              <a:latin typeface="SFU Glytus"/>
            </a:endParaRPr>
          </a:p>
        </p:txBody>
      </p:sp>
    </p:spTree>
    <p:extLst>
      <p:ext uri="{BB962C8B-B14F-4D97-AF65-F5344CB8AC3E}">
        <p14:creationId xmlns:p14="http://schemas.microsoft.com/office/powerpoint/2010/main" val="6906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2. HÀM NPER.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8AF8B31-4AC4-E0DD-8324-1784DE2396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1" y="2579571"/>
            <a:ext cx="11010900" cy="389425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200" b="1" i="1" dirty="0" err="1">
                <a:latin typeface="SFU Glytus"/>
              </a:rPr>
              <a:t>Chức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năng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dirty="0" err="1">
                <a:latin typeface="SFU Glytus"/>
              </a:rPr>
              <a:t>tính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số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kỳ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đầu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tư</a:t>
            </a:r>
            <a:endParaRPr lang="en-US" sz="2200" dirty="0">
              <a:latin typeface="SFU Glytus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200" b="1" i="1" dirty="0" err="1">
                <a:latin typeface="SFU Glytus"/>
              </a:rPr>
              <a:t>Cú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pháp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NPER (rate, 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pmt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, 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pv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, [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fv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], [type])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200" b="1" i="1" dirty="0" err="1">
                <a:latin typeface="SFU Glytus"/>
              </a:rPr>
              <a:t>Ví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dụ</a:t>
            </a:r>
            <a:r>
              <a:rPr lang="en-US" sz="2200" dirty="0">
                <a:latin typeface="SFU Glytus"/>
              </a:rPr>
              <a:t>: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200" i="1" dirty="0" err="1">
                <a:latin typeface="SFU Glytus"/>
              </a:rPr>
              <a:t>Một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dự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án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có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mức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đầu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tư</a:t>
            </a:r>
            <a:r>
              <a:rPr lang="en-US" sz="2200" i="1" dirty="0">
                <a:latin typeface="SFU Glytus"/>
              </a:rPr>
              <a:t> ban </a:t>
            </a:r>
            <a:r>
              <a:rPr lang="en-US" sz="2200" i="1" dirty="0" err="1">
                <a:latin typeface="SFU Glytus"/>
              </a:rPr>
              <a:t>đầu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là</a:t>
            </a:r>
            <a:r>
              <a:rPr lang="en-US" sz="2200" i="1" dirty="0">
                <a:latin typeface="SFU Glytus"/>
              </a:rPr>
              <a:t> 200 </a:t>
            </a:r>
            <a:r>
              <a:rPr lang="en-US" sz="2200" i="1" dirty="0" err="1">
                <a:latin typeface="SFU Glytus"/>
              </a:rPr>
              <a:t>triệu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đồng</a:t>
            </a:r>
            <a:r>
              <a:rPr lang="en-US" sz="2200" i="1" dirty="0">
                <a:latin typeface="SFU Glytus"/>
              </a:rPr>
              <a:t>. </a:t>
            </a:r>
            <a:r>
              <a:rPr lang="en-US" sz="2200" i="1" dirty="0" err="1">
                <a:latin typeface="SFU Glytus"/>
              </a:rPr>
              <a:t>Sau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đó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cứ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cuối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mỗi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đầu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tư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thêm</a:t>
            </a:r>
            <a:r>
              <a:rPr lang="en-US" sz="2200" i="1" dirty="0">
                <a:latin typeface="SFU Glytus"/>
              </a:rPr>
              <a:t> 50 </a:t>
            </a:r>
            <a:r>
              <a:rPr lang="en-US" sz="2200" i="1" dirty="0" err="1">
                <a:latin typeface="SFU Glytus"/>
              </a:rPr>
              <a:t>triệu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đồng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nữa</a:t>
            </a:r>
            <a:r>
              <a:rPr lang="en-US" sz="2200" i="1" dirty="0">
                <a:latin typeface="SFU Glytus"/>
              </a:rPr>
              <a:t>. </a:t>
            </a:r>
            <a:r>
              <a:rPr lang="en-US" sz="2200" i="1" dirty="0" err="1">
                <a:latin typeface="SFU Glytus"/>
              </a:rPr>
              <a:t>Với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mức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lãi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suất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là</a:t>
            </a:r>
            <a:r>
              <a:rPr lang="en-US" sz="2200" i="1" dirty="0">
                <a:latin typeface="SFU Glytus"/>
              </a:rPr>
              <a:t> 35%/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. </a:t>
            </a:r>
            <a:r>
              <a:rPr lang="en-US" sz="2200" i="1" dirty="0" err="1">
                <a:latin typeface="SFU Glytus"/>
              </a:rPr>
              <a:t>Hỏi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sau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bao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lâu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sẽ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có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được</a:t>
            </a:r>
            <a:r>
              <a:rPr lang="en-US" sz="2200" i="1" dirty="0">
                <a:latin typeface="SFU Glytus"/>
              </a:rPr>
              <a:t> 1tỷ (1000 </a:t>
            </a:r>
            <a:r>
              <a:rPr lang="en-US" sz="2200" i="1" dirty="0" err="1">
                <a:latin typeface="SFU Glytus"/>
              </a:rPr>
              <a:t>triệu</a:t>
            </a:r>
            <a:r>
              <a:rPr lang="en-US" sz="2200" i="1" dirty="0">
                <a:latin typeface="SFU Glytus"/>
              </a:rPr>
              <a:t>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200" dirty="0">
                <a:latin typeface="SFU Glytus"/>
              </a:rPr>
              <a:t>= </a:t>
            </a:r>
            <a:r>
              <a:rPr lang="en-US" sz="2200" dirty="0" err="1">
                <a:latin typeface="SFU Glytus"/>
              </a:rPr>
              <a:t>Nper</a:t>
            </a:r>
            <a:r>
              <a:rPr lang="en-US" sz="2200" dirty="0">
                <a:latin typeface="SFU Glytus"/>
              </a:rPr>
              <a:t>(35%, -50, -200, 1000, 0)</a:t>
            </a:r>
            <a:endParaRPr lang="vi-VN" sz="2200" dirty="0">
              <a:latin typeface="SFU Glytus"/>
            </a:endParaRPr>
          </a:p>
        </p:txBody>
      </p:sp>
    </p:spTree>
    <p:extLst>
      <p:ext uri="{BB962C8B-B14F-4D97-AF65-F5344CB8AC3E}">
        <p14:creationId xmlns:p14="http://schemas.microsoft.com/office/powerpoint/2010/main" val="336617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HÀM PMT.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8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77D7236-72A1-5D5C-EB19-B203DC5992F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1" y="2492943"/>
            <a:ext cx="11106151" cy="3980882"/>
          </a:xfrm>
        </p:spPr>
        <p:txBody>
          <a:bodyPr>
            <a:noAutofit/>
          </a:bodyPr>
          <a:lstStyle/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sz="2200" b="1" i="1" dirty="0" err="1">
                <a:latin typeface="SFU Glytus"/>
              </a:rPr>
              <a:t>Chức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năng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dirty="0" err="1">
                <a:latin typeface="SFU Glytus"/>
              </a:rPr>
              <a:t>tính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giá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trị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tài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khoản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đầu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tư</a:t>
            </a:r>
            <a:r>
              <a:rPr lang="en-US" sz="2200" dirty="0">
                <a:latin typeface="SFU Glytus"/>
              </a:rPr>
              <a:t> (</a:t>
            </a:r>
            <a:r>
              <a:rPr lang="en-US" sz="2200" dirty="0" err="1">
                <a:latin typeface="SFU Glytus"/>
              </a:rPr>
              <a:t>phải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trả</a:t>
            </a:r>
            <a:r>
              <a:rPr lang="en-US" sz="2200" dirty="0">
                <a:latin typeface="SFU Glytus"/>
              </a:rPr>
              <a:t>) </a:t>
            </a:r>
            <a:r>
              <a:rPr lang="en-US" sz="2200" dirty="0" err="1">
                <a:latin typeface="SFU Glytus"/>
              </a:rPr>
              <a:t>theo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định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kỳ</a:t>
            </a:r>
            <a:endParaRPr lang="en-US" sz="2200" dirty="0">
              <a:latin typeface="SFU Glytus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sz="2200" b="1" i="1" dirty="0" err="1">
                <a:latin typeface="SFU Glytus"/>
              </a:rPr>
              <a:t>Cú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pháp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PMT (rate, 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nper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, 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pv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, [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fv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], [type])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sz="2200" b="1" i="1" dirty="0" err="1">
                <a:latin typeface="SFU Glytus"/>
              </a:rPr>
              <a:t>Ví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dụ</a:t>
            </a:r>
            <a:r>
              <a:rPr lang="en-US" sz="2200" dirty="0">
                <a:latin typeface="SFU Glytus"/>
              </a:rPr>
              <a:t>: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sz="2200" i="1" dirty="0" err="1">
                <a:latin typeface="SFU Glytus"/>
              </a:rPr>
              <a:t>Mua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một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xe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máy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theo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hình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thức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trả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góp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với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giá</a:t>
            </a:r>
            <a:r>
              <a:rPr lang="en-US" sz="2200" i="1" dirty="0">
                <a:latin typeface="SFU Glytus"/>
              </a:rPr>
              <a:t> 27 </a:t>
            </a:r>
            <a:r>
              <a:rPr lang="en-US" sz="2200" i="1" dirty="0" err="1">
                <a:latin typeface="SFU Glytus"/>
              </a:rPr>
              <a:t>triệu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đồng</a:t>
            </a:r>
            <a:r>
              <a:rPr lang="en-US" sz="2200" i="1" dirty="0">
                <a:latin typeface="SFU Glytus"/>
              </a:rPr>
              <a:t>, </a:t>
            </a:r>
            <a:r>
              <a:rPr lang="en-US" sz="2200" i="1" dirty="0" err="1">
                <a:latin typeface="SFU Glytus"/>
              </a:rPr>
              <a:t>lãi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suất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là</a:t>
            </a:r>
            <a:r>
              <a:rPr lang="en-US" sz="2200" i="1" dirty="0">
                <a:latin typeface="SFU Glytus"/>
              </a:rPr>
              <a:t> 6% /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. </a:t>
            </a:r>
            <a:r>
              <a:rPr lang="en-US" sz="2200" i="1" dirty="0" err="1">
                <a:latin typeface="SFU Glytus"/>
              </a:rPr>
              <a:t>Trả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trong</a:t>
            </a:r>
            <a:r>
              <a:rPr lang="en-US" sz="2200" i="1" dirty="0">
                <a:latin typeface="SFU Glytus"/>
              </a:rPr>
              <a:t> 18 </a:t>
            </a:r>
            <a:r>
              <a:rPr lang="en-US" sz="2200" i="1" dirty="0" err="1">
                <a:latin typeface="SFU Glytus"/>
              </a:rPr>
              <a:t>tháng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cả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gốc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và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lãi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vào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cuối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mỗi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tháng</a:t>
            </a:r>
            <a:r>
              <a:rPr lang="en-US" sz="2200" i="1" dirty="0">
                <a:latin typeface="SFU Glytus"/>
              </a:rPr>
              <a:t>. </a:t>
            </a:r>
            <a:r>
              <a:rPr lang="en-US" sz="2200" i="1" dirty="0" err="1">
                <a:latin typeface="SFU Glytus"/>
              </a:rPr>
              <a:t>Tính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số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tiền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người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mua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phải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trả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hàng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tháng</a:t>
            </a:r>
            <a:r>
              <a:rPr lang="en-US" sz="2200" i="1" dirty="0">
                <a:latin typeface="SFU Glytus"/>
              </a:rPr>
              <a:t>?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sz="2200" dirty="0">
                <a:latin typeface="SFU Glytus"/>
              </a:rPr>
              <a:t>= </a:t>
            </a:r>
            <a:r>
              <a:rPr lang="en-US" sz="2200" dirty="0" err="1">
                <a:latin typeface="SFU Glytus"/>
              </a:rPr>
              <a:t>Pmt</a:t>
            </a:r>
            <a:r>
              <a:rPr lang="en-US" sz="2200" dirty="0">
                <a:latin typeface="SFU Glytus"/>
              </a:rPr>
              <a:t> (6%/12, 18, 27, 0, 0)</a:t>
            </a:r>
            <a:endParaRPr lang="vi-VN" sz="2200" dirty="0">
              <a:latin typeface="SFU Glytus"/>
            </a:endParaRPr>
          </a:p>
        </p:txBody>
      </p:sp>
    </p:spTree>
    <p:extLst>
      <p:ext uri="{BB962C8B-B14F-4D97-AF65-F5344CB8AC3E}">
        <p14:creationId xmlns:p14="http://schemas.microsoft.com/office/powerpoint/2010/main" val="121166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4. HÀM PV.</a:t>
            </a:r>
            <a:endParaRPr lang="vi-VN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BA5A02D-DA13-B4ED-A630-521CF98BF9F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2492943"/>
            <a:ext cx="10915651" cy="398088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200" b="1" i="1" dirty="0" err="1">
                <a:latin typeface="SFU Glytus"/>
              </a:rPr>
              <a:t>Chức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năng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dirty="0" err="1">
                <a:latin typeface="SFU Glytus"/>
              </a:rPr>
              <a:t>tính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giá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trị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tài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khoản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đầu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tư</a:t>
            </a:r>
            <a:r>
              <a:rPr lang="en-US" sz="2200" dirty="0">
                <a:latin typeface="SFU Glytus"/>
              </a:rPr>
              <a:t> (</a:t>
            </a:r>
            <a:r>
              <a:rPr lang="en-US" sz="2200" dirty="0" err="1">
                <a:latin typeface="SFU Glytus"/>
              </a:rPr>
              <a:t>phải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trả</a:t>
            </a:r>
            <a:r>
              <a:rPr lang="en-US" sz="2200" dirty="0">
                <a:latin typeface="SFU Glytus"/>
              </a:rPr>
              <a:t>) ban </a:t>
            </a:r>
            <a:r>
              <a:rPr lang="en-US" sz="2200" dirty="0" err="1">
                <a:latin typeface="SFU Glytus"/>
              </a:rPr>
              <a:t>đầu</a:t>
            </a:r>
            <a:endParaRPr lang="en-US" sz="2200" dirty="0">
              <a:latin typeface="SFU Glytus"/>
            </a:endParaRPr>
          </a:p>
          <a:p>
            <a:pPr eaLnBrk="1" hangingPunct="1"/>
            <a:r>
              <a:rPr lang="en-US" sz="2200" b="1" i="1" dirty="0" err="1">
                <a:latin typeface="SFU Glytus"/>
              </a:rPr>
              <a:t>Cú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pháp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PV (rate, 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nper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, 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pmt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, [</a:t>
            </a:r>
            <a:r>
              <a:rPr lang="en-US" sz="2200" b="1" dirty="0" err="1">
                <a:solidFill>
                  <a:srgbClr val="FF0000"/>
                </a:solidFill>
                <a:latin typeface="SFU Glytus"/>
              </a:rPr>
              <a:t>fv</a:t>
            </a:r>
            <a:r>
              <a:rPr lang="en-US" sz="2200" b="1" dirty="0">
                <a:solidFill>
                  <a:srgbClr val="FF0000"/>
                </a:solidFill>
                <a:latin typeface="SFU Glytus"/>
              </a:rPr>
              <a:t>], [type]) </a:t>
            </a:r>
          </a:p>
          <a:p>
            <a:pPr eaLnBrk="1" hangingPunct="1"/>
            <a:r>
              <a:rPr lang="en-US" sz="2200" b="1" i="1" dirty="0" err="1">
                <a:latin typeface="SFU Glytus"/>
              </a:rPr>
              <a:t>Ví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dụ</a:t>
            </a:r>
            <a:r>
              <a:rPr lang="en-US" sz="2200" dirty="0">
                <a:latin typeface="SFU Glytus"/>
              </a:rPr>
              <a:t>: </a:t>
            </a:r>
          </a:p>
          <a:p>
            <a:pPr lvl="1" eaLnBrk="1" hangingPunct="1"/>
            <a:r>
              <a:rPr lang="en-US" sz="2200" i="1" dirty="0" err="1">
                <a:latin typeface="SFU Glytus"/>
              </a:rPr>
              <a:t>Đầu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tư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vào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một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công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ty</a:t>
            </a:r>
            <a:r>
              <a:rPr lang="en-US" sz="2200" i="1" dirty="0">
                <a:latin typeface="SFU Glytus"/>
              </a:rPr>
              <a:t> 270 </a:t>
            </a:r>
            <a:r>
              <a:rPr lang="en-US" sz="2200" i="1" dirty="0" err="1">
                <a:latin typeface="SFU Glytus"/>
              </a:rPr>
              <a:t>triệu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đồng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trong</a:t>
            </a:r>
            <a:r>
              <a:rPr lang="en-US" sz="2200" i="1" dirty="0">
                <a:latin typeface="SFU Glytus"/>
              </a:rPr>
              <a:t> 3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. </a:t>
            </a:r>
            <a:r>
              <a:rPr lang="en-US" sz="2200" i="1" dirty="0" err="1">
                <a:latin typeface="SFU Glytus"/>
              </a:rPr>
              <a:t>Cuối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thứ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ba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nhận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được</a:t>
            </a:r>
            <a:r>
              <a:rPr lang="en-US" sz="2200" i="1" dirty="0">
                <a:latin typeface="SFU Glytus"/>
              </a:rPr>
              <a:t> 300 </a:t>
            </a:r>
            <a:r>
              <a:rPr lang="en-US" sz="2200" i="1" dirty="0" err="1">
                <a:latin typeface="SFU Glytus"/>
              </a:rPr>
              <a:t>triệu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đồng</a:t>
            </a:r>
            <a:r>
              <a:rPr lang="en-US" sz="2200" i="1" dirty="0">
                <a:latin typeface="SFU Glytus"/>
              </a:rPr>
              <a:t>, </a:t>
            </a:r>
            <a:r>
              <a:rPr lang="en-US" sz="2200" i="1" dirty="0" err="1">
                <a:latin typeface="SFU Glytus"/>
              </a:rPr>
              <a:t>lãi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suất</a:t>
            </a:r>
            <a:r>
              <a:rPr lang="en-US" sz="2200" i="1" dirty="0">
                <a:latin typeface="SFU Glytus"/>
              </a:rPr>
              <a:t> 10%/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. </a:t>
            </a:r>
            <a:r>
              <a:rPr lang="en-US" sz="2200" i="1" dirty="0" err="1">
                <a:latin typeface="SFU Glytus"/>
              </a:rPr>
              <a:t>Xét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đầu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tư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này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có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lợi</a:t>
            </a:r>
            <a:r>
              <a:rPr lang="en-US" sz="2200" i="1" dirty="0">
                <a:latin typeface="SFU Glytus"/>
              </a:rPr>
              <a:t> hay </a:t>
            </a:r>
            <a:r>
              <a:rPr lang="en-US" sz="2200" i="1" dirty="0" err="1">
                <a:latin typeface="SFU Glytus"/>
              </a:rPr>
              <a:t>không</a:t>
            </a:r>
            <a:r>
              <a:rPr lang="en-US" sz="2200" i="1" dirty="0">
                <a:latin typeface="SFU Glytus"/>
              </a:rPr>
              <a:t>?</a:t>
            </a:r>
          </a:p>
          <a:p>
            <a:pPr marL="457200" lvl="1" indent="0" eaLnBrk="1" hangingPunct="1">
              <a:buNone/>
            </a:pPr>
            <a:r>
              <a:rPr lang="en-US" sz="2200" b="1" dirty="0">
                <a:latin typeface="SFU Glytus"/>
              </a:rPr>
              <a:t>		= </a:t>
            </a:r>
            <a:r>
              <a:rPr lang="en-US" sz="2200" b="1" dirty="0" err="1">
                <a:latin typeface="SFU Glytus"/>
              </a:rPr>
              <a:t>Pv</a:t>
            </a:r>
            <a:r>
              <a:rPr lang="en-US" sz="2200" b="1" dirty="0">
                <a:latin typeface="SFU Glytus"/>
              </a:rPr>
              <a:t>(10%, 3, 0, 300, 0) = 225.39</a:t>
            </a:r>
          </a:p>
          <a:p>
            <a:pPr lvl="1" eaLnBrk="1" hangingPunct="1"/>
            <a:r>
              <a:rPr lang="en-US" sz="2200" i="1" dirty="0" err="1">
                <a:latin typeface="SFU Glytus"/>
              </a:rPr>
              <a:t>Đầu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tư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vào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một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công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ty</a:t>
            </a:r>
            <a:r>
              <a:rPr lang="en-US" sz="2200" i="1" dirty="0">
                <a:latin typeface="SFU Glytus"/>
              </a:rPr>
              <a:t> 230 </a:t>
            </a:r>
            <a:r>
              <a:rPr lang="en-US" sz="2200" i="1" dirty="0" err="1">
                <a:latin typeface="SFU Glytus"/>
              </a:rPr>
              <a:t>triệu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đồng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trong</a:t>
            </a:r>
            <a:r>
              <a:rPr lang="en-US" sz="2200" i="1" dirty="0">
                <a:latin typeface="SFU Glytus"/>
              </a:rPr>
              <a:t> 3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. </a:t>
            </a:r>
            <a:r>
              <a:rPr lang="en-US" sz="2200" i="1" dirty="0" err="1">
                <a:latin typeface="SFU Glytus"/>
              </a:rPr>
              <a:t>Cuối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mỗi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nhận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được</a:t>
            </a:r>
            <a:r>
              <a:rPr lang="en-US" sz="2200" i="1" dirty="0">
                <a:latin typeface="SFU Glytus"/>
              </a:rPr>
              <a:t> 100 </a:t>
            </a:r>
            <a:r>
              <a:rPr lang="en-US" sz="2200" i="1" dirty="0" err="1">
                <a:latin typeface="SFU Glytus"/>
              </a:rPr>
              <a:t>triệu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đồng</a:t>
            </a:r>
            <a:r>
              <a:rPr lang="en-US" sz="2200" i="1" dirty="0">
                <a:latin typeface="SFU Glytus"/>
              </a:rPr>
              <a:t>, </a:t>
            </a:r>
            <a:r>
              <a:rPr lang="en-US" sz="2200" i="1" dirty="0" err="1">
                <a:latin typeface="SFU Glytus"/>
              </a:rPr>
              <a:t>lãi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suất</a:t>
            </a:r>
            <a:r>
              <a:rPr lang="en-US" sz="2200" i="1" dirty="0">
                <a:latin typeface="SFU Glytus"/>
              </a:rPr>
              <a:t> 10%/ </a:t>
            </a:r>
            <a:r>
              <a:rPr lang="en-US" sz="2200" i="1" dirty="0" err="1">
                <a:latin typeface="SFU Glytus"/>
              </a:rPr>
              <a:t>năm</a:t>
            </a:r>
            <a:r>
              <a:rPr lang="en-US" sz="2200" i="1" dirty="0">
                <a:latin typeface="SFU Glytus"/>
              </a:rPr>
              <a:t>. </a:t>
            </a:r>
            <a:r>
              <a:rPr lang="en-US" sz="2200" i="1" dirty="0" err="1">
                <a:latin typeface="SFU Glytus"/>
              </a:rPr>
              <a:t>Xét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đầu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tư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này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có</a:t>
            </a:r>
            <a:r>
              <a:rPr lang="en-US" sz="2200" i="1" dirty="0">
                <a:latin typeface="SFU Glytus"/>
              </a:rPr>
              <a:t> </a:t>
            </a:r>
            <a:r>
              <a:rPr lang="en-US" sz="2200" i="1" dirty="0" err="1">
                <a:latin typeface="SFU Glytus"/>
              </a:rPr>
              <a:t>lợi</a:t>
            </a:r>
            <a:r>
              <a:rPr lang="en-US" sz="2200" i="1" dirty="0">
                <a:latin typeface="SFU Glytus"/>
              </a:rPr>
              <a:t> hay </a:t>
            </a:r>
            <a:r>
              <a:rPr lang="en-US" sz="2200" i="1" dirty="0" err="1">
                <a:latin typeface="SFU Glytus"/>
              </a:rPr>
              <a:t>không</a:t>
            </a:r>
            <a:r>
              <a:rPr lang="en-US" sz="2200" i="1" dirty="0">
                <a:latin typeface="SFU Glytus"/>
              </a:rPr>
              <a:t>?</a:t>
            </a:r>
          </a:p>
          <a:p>
            <a:pPr marL="457200" lvl="1" indent="0" eaLnBrk="1" hangingPunct="1">
              <a:buNone/>
            </a:pPr>
            <a:r>
              <a:rPr lang="en-US" sz="2200" dirty="0">
                <a:latin typeface="SFU Glytus"/>
              </a:rPr>
              <a:t>		</a:t>
            </a:r>
            <a:r>
              <a:rPr lang="en-US" sz="2200" b="1" dirty="0">
                <a:latin typeface="SFU Glytus"/>
              </a:rPr>
              <a:t>= </a:t>
            </a:r>
            <a:r>
              <a:rPr lang="en-US" sz="2200" b="1" dirty="0" err="1">
                <a:latin typeface="SFU Glytus"/>
              </a:rPr>
              <a:t>Pv</a:t>
            </a:r>
            <a:r>
              <a:rPr lang="en-US" sz="2200" b="1" dirty="0">
                <a:latin typeface="SFU Glytus"/>
              </a:rPr>
              <a:t> (10%, 3, 100, 0,0) = 248.69</a:t>
            </a:r>
            <a:endParaRPr lang="vi-VN" sz="2200" b="1" dirty="0">
              <a:latin typeface="SFU Glytus"/>
            </a:endParaRPr>
          </a:p>
        </p:txBody>
      </p:sp>
    </p:spTree>
    <p:extLst>
      <p:ext uri="{BB962C8B-B14F-4D97-AF65-F5344CB8AC3E}">
        <p14:creationId xmlns:p14="http://schemas.microsoft.com/office/powerpoint/2010/main" val="73514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1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167F96A-C2ED-4D5B-8EFB-A18C6982D3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886</Words>
  <Application>Microsoft Office PowerPoint</Application>
  <PresentationFormat>Widescreen</PresentationFormat>
  <Paragraphs>93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Cambria</vt:lpstr>
      <vt:lpstr>Candara</vt:lpstr>
      <vt:lpstr>Century Gothic</vt:lpstr>
      <vt:lpstr>Garamond</vt:lpstr>
      <vt:lpstr>Segoe Print</vt:lpstr>
      <vt:lpstr>SFU Glytus</vt:lpstr>
      <vt:lpstr>Tahoma</vt:lpstr>
      <vt:lpstr>Wingdings</vt:lpstr>
      <vt:lpstr>Wingdings 3</vt:lpstr>
      <vt:lpstr>Ion Boardroom</vt:lpstr>
      <vt:lpstr>MICROSOFT EXCEL</vt:lpstr>
      <vt:lpstr>NỘI DUNG CHƯƠNG TRÌNH</vt:lpstr>
      <vt:lpstr>CHƯƠNG 3. CÔNG THỨC VÀ HÀM TRONG EXCEL</vt:lpstr>
      <vt:lpstr>PHẦN 7. NHÓM HÀM TÀI CHÍNH.</vt:lpstr>
      <vt:lpstr>GIỚI THIỆU CÁC THAM SỐ.</vt:lpstr>
      <vt:lpstr>1. HÀM RATE.</vt:lpstr>
      <vt:lpstr>2. HÀM NPER.</vt:lpstr>
      <vt:lpstr>3. HÀM PMT.</vt:lpstr>
      <vt:lpstr>4. HÀM PV.</vt:lpstr>
      <vt:lpstr>5. HÀM FV.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2014-07-20T09:43:16Z</dcterms:created>
  <dcterms:modified xsi:type="dcterms:W3CDTF">2024-01-17T01:13:46Z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</Properties>
</file>