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46" r:id="rId2"/>
  </p:sldMasterIdLst>
  <p:notesMasterIdLst>
    <p:notesMasterId r:id="rId26"/>
  </p:notesMasterIdLst>
  <p:handoutMasterIdLst>
    <p:handoutMasterId r:id="rId27"/>
  </p:handoutMasterIdLst>
  <p:sldIdLst>
    <p:sldId id="542" r:id="rId3"/>
    <p:sldId id="878" r:id="rId4"/>
    <p:sldId id="866" r:id="rId5"/>
    <p:sldId id="856" r:id="rId6"/>
    <p:sldId id="434" r:id="rId7"/>
    <p:sldId id="908" r:id="rId8"/>
    <p:sldId id="909" r:id="rId9"/>
    <p:sldId id="910" r:id="rId10"/>
    <p:sldId id="911" r:id="rId11"/>
    <p:sldId id="912" r:id="rId12"/>
    <p:sldId id="871" r:id="rId13"/>
    <p:sldId id="443" r:id="rId14"/>
    <p:sldId id="901" r:id="rId15"/>
    <p:sldId id="902" r:id="rId16"/>
    <p:sldId id="903" r:id="rId17"/>
    <p:sldId id="904" r:id="rId18"/>
    <p:sldId id="905" r:id="rId19"/>
    <p:sldId id="906" r:id="rId20"/>
    <p:sldId id="873" r:id="rId21"/>
    <p:sldId id="874" r:id="rId22"/>
    <p:sldId id="907" r:id="rId23"/>
    <p:sldId id="876" r:id="rId24"/>
    <p:sldId id="88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513"/>
    <a:srgbClr val="A53010"/>
    <a:srgbClr val="3485C6"/>
    <a:srgbClr val="E94D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8" autoAdjust="0"/>
    <p:restoredTop sz="93842" autoAdjust="0"/>
  </p:normalViewPr>
  <p:slideViewPr>
    <p:cSldViewPr snapToGrid="0">
      <p:cViewPr varScale="1">
        <p:scale>
          <a:sx n="113" d="100"/>
          <a:sy n="113" d="100"/>
        </p:scale>
        <p:origin x="56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8AF48A-7E20-47B4-A3A5-64A317869342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2C5A2D93-C945-4ECA-B724-8CC37841E693}">
      <dgm:prSet phldrT="[Text]" custT="1"/>
      <dgm:spPr/>
      <dgm:t>
        <a:bodyPr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CHƯƠNG 3. </a:t>
          </a:r>
        </a:p>
      </dgm:t>
    </dgm:pt>
    <dgm:pt modelId="{454241F5-4AE5-49A8-9BF3-E99977BED1D5}" type="parTrans" cxnId="{0503F523-837B-4B0A-B895-CBB408BF4D36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52989E59-A421-43E4-9BE3-E4B16B65B5B6}" type="sibTrans" cxnId="{0503F523-837B-4B0A-B895-CBB408BF4D36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45490E82-393A-4130-83A9-0851AC95F4E1}">
      <dgm:prSet phldrT="[Text]" custT="1"/>
      <dgm:spPr/>
      <dgm:t>
        <a:bodyPr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CHƯƠNG 1.</a:t>
          </a:r>
        </a:p>
      </dgm:t>
    </dgm:pt>
    <dgm:pt modelId="{4C31DD5A-0A43-4A2C-AC80-25D4C16CEA4A}" type="parTrans" cxnId="{5D58F45A-CEC0-4D5A-AE1B-1F85E3E5A13D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BF2E7FC2-3B1C-4D22-9B81-830C811BC71C}" type="sibTrans" cxnId="{5D58F45A-CEC0-4D5A-AE1B-1F85E3E5A13D}">
      <dgm:prSet/>
      <dgm:spPr/>
      <dgm:t>
        <a:bodyPr/>
        <a:lstStyle/>
        <a:p>
          <a:endParaRPr lang="vi-VN" sz="2800" b="0" u="none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06FD1DA1-080C-4CDD-878F-D38AE1D78355}">
      <dgm:prSet phldrT="[Text]" custT="1"/>
      <dgm:spPr/>
      <dgm:t>
        <a:bodyPr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CHƯƠNG 4. </a:t>
          </a:r>
          <a:endParaRPr lang="vi-VN" sz="2800" b="0" u="none" baseline="0">
            <a:latin typeface="Cambria" panose="02040503050406030204" pitchFamily="18" charset="0"/>
            <a:cs typeface="Times New Roman" panose="02020603050405020304" pitchFamily="18" charset="0"/>
          </a:endParaRPr>
        </a:p>
      </dgm:t>
    </dgm:pt>
    <dgm:pt modelId="{DABCD21F-77EA-4680-80E0-C58258560AEF}" type="parTrans" cxnId="{BCEB136D-6CA6-42F7-B0EC-6D80F29467E1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361BB9D5-AFEF-4271-A2F6-C7967D2509A5}" type="sibTrans" cxnId="{BCEB136D-6CA6-42F7-B0EC-6D80F29467E1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552DED1A-4028-4F98-9D74-A2F4CED22271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CÁC NHÓM HÀM TRONG EXCEL.</a:t>
          </a:r>
        </a:p>
      </dgm:t>
    </dgm:pt>
    <dgm:pt modelId="{9C03BF94-4EF5-404C-8CEF-6B3CB2DD1D5D}" type="parTrans" cxnId="{09C32B61-BF00-49D5-B470-E2E367486B1C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8EB9B7D9-FE04-427A-84A6-DD32590E9EE5}" type="sibTrans" cxnId="{09C32B61-BF00-49D5-B470-E2E367486B1C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350256EA-BF4A-45E3-9BAF-BF6614DBC985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THỐNG KÊ DỮ LIỆU TRONG EXCEL.</a:t>
          </a:r>
          <a:endParaRPr lang="vi-VN" sz="2800" b="0" u="none" baseline="0">
            <a:latin typeface="Cambria" panose="02040503050406030204" pitchFamily="18" charset="0"/>
            <a:cs typeface="Times New Roman" panose="02020603050405020304" pitchFamily="18" charset="0"/>
          </a:endParaRPr>
        </a:p>
      </dgm:t>
    </dgm:pt>
    <dgm:pt modelId="{0FFA5301-E137-4AFD-881B-15C33091062C}" type="parTrans" cxnId="{4671BE25-CE5D-41AF-A5D1-BD09D4B5AA22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74C747FF-4AE9-4366-B8B0-F64263BC6EA9}" type="sibTrans" cxnId="{4671BE25-CE5D-41AF-A5D1-BD09D4B5AA22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1C9F2B6B-E115-4B59-8B01-E66CB22AD3BA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ĐỊNH DẠNG VÀ CHỈNH SỬA BẢNG TÍNH.</a:t>
          </a:r>
        </a:p>
      </dgm:t>
    </dgm:pt>
    <dgm:pt modelId="{C6AFE6AF-2780-4B3D-9FA1-04238441CA8B}" type="parTrans" cxnId="{954CE8E6-12B1-4EDD-920B-02A2D38DD31D}">
      <dgm:prSet/>
      <dgm:spPr/>
      <dgm:t>
        <a:bodyPr/>
        <a:lstStyle/>
        <a:p>
          <a:endParaRPr lang="en-US" sz="2800"/>
        </a:p>
      </dgm:t>
    </dgm:pt>
    <dgm:pt modelId="{756DB1F3-74AC-4B41-BF06-0125B10C57AC}" type="sibTrans" cxnId="{954CE8E6-12B1-4EDD-920B-02A2D38DD31D}">
      <dgm:prSet/>
      <dgm:spPr/>
      <dgm:t>
        <a:bodyPr/>
        <a:lstStyle/>
        <a:p>
          <a:endParaRPr lang="en-US" sz="2800"/>
        </a:p>
      </dgm:t>
    </dgm:pt>
    <dgm:pt modelId="{6BAEB175-F07B-41F4-8D7D-445019A68E34}">
      <dgm:prSet phldrT="[Text]" custT="1"/>
      <dgm:spPr>
        <a:solidFill>
          <a:srgbClr val="94B6D2">
            <a:hueOff val="0"/>
            <a:satOff val="0"/>
            <a:lumOff val="0"/>
            <a:alphaOff val="0"/>
          </a:srgbClr>
        </a:solidFill>
        <a:ln w="28575" cap="rnd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106680" tIns="53340" rIns="106680" bIns="53340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solidFill>
                <a:prstClr val="white"/>
              </a:solidFill>
              <a:latin typeface="Cambria" panose="02040503050406030204" pitchFamily="18" charset="0"/>
              <a:ea typeface="+mn-ea"/>
              <a:cs typeface="Times New Roman" panose="02020603050405020304" pitchFamily="18" charset="0"/>
            </a:rPr>
            <a:t>CHƯƠNG 2.</a:t>
          </a:r>
        </a:p>
      </dgm:t>
    </dgm:pt>
    <dgm:pt modelId="{B1E363FC-E38A-4297-BFF1-6641AF82F1D4}" type="parTrans" cxnId="{C860F19F-58A8-487E-AF4A-9D801076E71C}">
      <dgm:prSet/>
      <dgm:spPr/>
      <dgm:t>
        <a:bodyPr/>
        <a:lstStyle/>
        <a:p>
          <a:endParaRPr lang="en-US"/>
        </a:p>
      </dgm:t>
    </dgm:pt>
    <dgm:pt modelId="{EB235034-6ED8-4B1D-9EFD-0FF8768DD171}" type="sibTrans" cxnId="{C860F19F-58A8-487E-AF4A-9D801076E71C}">
      <dgm:prSet/>
      <dgm:spPr/>
      <dgm:t>
        <a:bodyPr/>
        <a:lstStyle/>
        <a:p>
          <a:endParaRPr lang="en-US"/>
        </a:p>
      </dgm:t>
    </dgm:pt>
    <dgm:pt modelId="{98D6F961-248B-4BDD-B37A-5B1C519716A7}">
      <dgm:prSet phldrT="[Text]" custT="1"/>
      <dgm:spPr/>
      <dgm:t>
        <a:bodyPr anchor="ctr"/>
        <a:lstStyle/>
        <a:p>
          <a:r>
            <a:rPr lang="en-US" sz="2800" b="0" u="none" baseline="0">
              <a:latin typeface="Cambria" panose="02040503050406030204" pitchFamily="18" charset="0"/>
              <a:cs typeface="Times New Roman" panose="02020603050405020304" pitchFamily="18" charset="0"/>
            </a:rPr>
            <a:t>TỔ CHỨC THÔNG TIN TRÊN BẢNG TÍNH</a:t>
          </a:r>
        </a:p>
      </dgm:t>
    </dgm:pt>
    <dgm:pt modelId="{8E399188-1AA6-4872-9167-B308937B71A8}" type="parTrans" cxnId="{E1FD5DA2-05DC-4A48-B3F3-D52D3DC37772}">
      <dgm:prSet/>
      <dgm:spPr/>
      <dgm:t>
        <a:bodyPr/>
        <a:lstStyle/>
        <a:p>
          <a:endParaRPr lang="en-US"/>
        </a:p>
      </dgm:t>
    </dgm:pt>
    <dgm:pt modelId="{CDC9FFB5-FD98-471F-9C86-043498DF340E}" type="sibTrans" cxnId="{E1FD5DA2-05DC-4A48-B3F3-D52D3DC37772}">
      <dgm:prSet/>
      <dgm:spPr/>
      <dgm:t>
        <a:bodyPr/>
        <a:lstStyle/>
        <a:p>
          <a:endParaRPr lang="en-US"/>
        </a:p>
      </dgm:t>
    </dgm:pt>
    <dgm:pt modelId="{176E6750-5360-4FB4-BE14-52BA46F1DCA9}" type="pres">
      <dgm:prSet presAssocID="{3F8AF48A-7E20-47B4-A3A5-64A317869342}" presName="Name0" presStyleCnt="0">
        <dgm:presLayoutVars>
          <dgm:dir/>
          <dgm:animLvl val="lvl"/>
          <dgm:resizeHandles/>
        </dgm:presLayoutVars>
      </dgm:prSet>
      <dgm:spPr/>
    </dgm:pt>
    <dgm:pt modelId="{8C48B15C-C61D-4FC3-89A9-1D19AC923ED8}" type="pres">
      <dgm:prSet presAssocID="{45490E82-393A-4130-83A9-0851AC95F4E1}" presName="linNode" presStyleCnt="0"/>
      <dgm:spPr/>
    </dgm:pt>
    <dgm:pt modelId="{C3459C12-A485-4D6C-BAAF-E043D56D323C}" type="pres">
      <dgm:prSet presAssocID="{45490E82-393A-4130-83A9-0851AC95F4E1}" presName="parentShp" presStyleLbl="node1" presStyleIdx="0" presStyleCnt="4" custScaleX="49868">
        <dgm:presLayoutVars>
          <dgm:bulletEnabled val="1"/>
        </dgm:presLayoutVars>
      </dgm:prSet>
      <dgm:spPr/>
    </dgm:pt>
    <dgm:pt modelId="{13DDCE2A-3450-4B06-BD65-75C9CACCF043}" type="pres">
      <dgm:prSet presAssocID="{45490E82-393A-4130-83A9-0851AC95F4E1}" presName="childShp" presStyleLbl="bgAccFollowNode1" presStyleIdx="0" presStyleCnt="4">
        <dgm:presLayoutVars>
          <dgm:bulletEnabled val="1"/>
        </dgm:presLayoutVars>
      </dgm:prSet>
      <dgm:spPr/>
    </dgm:pt>
    <dgm:pt modelId="{5D2704D2-408C-4649-9A3C-D23710EB996C}" type="pres">
      <dgm:prSet presAssocID="{BF2E7FC2-3B1C-4D22-9B81-830C811BC71C}" presName="spacing" presStyleCnt="0"/>
      <dgm:spPr/>
    </dgm:pt>
    <dgm:pt modelId="{589AFEDA-587D-4E64-87C4-60F403783C0C}" type="pres">
      <dgm:prSet presAssocID="{6BAEB175-F07B-41F4-8D7D-445019A68E34}" presName="linNode" presStyleCnt="0"/>
      <dgm:spPr/>
    </dgm:pt>
    <dgm:pt modelId="{5F9EC27F-2E07-4672-8313-941EA25C1899}" type="pres">
      <dgm:prSet presAssocID="{6BAEB175-F07B-41F4-8D7D-445019A68E34}" presName="parentShp" presStyleLbl="node1" presStyleIdx="1" presStyleCnt="4" custScaleX="50741">
        <dgm:presLayoutVars>
          <dgm:bulletEnabled val="1"/>
        </dgm:presLayoutVars>
      </dgm:prSet>
      <dgm:spPr>
        <a:xfrm>
          <a:off x="0" y="874426"/>
          <a:ext cx="4890385" cy="794022"/>
        </a:xfrm>
        <a:prstGeom prst="roundRect">
          <a:avLst/>
        </a:prstGeom>
      </dgm:spPr>
    </dgm:pt>
    <dgm:pt modelId="{4B8B8430-26FF-4B49-B7A7-9903474AAFA2}" type="pres">
      <dgm:prSet presAssocID="{6BAEB175-F07B-41F4-8D7D-445019A68E34}" presName="childShp" presStyleLbl="bgAccFollowNode1" presStyleIdx="1" presStyleCnt="4">
        <dgm:presLayoutVars>
          <dgm:bulletEnabled val="1"/>
        </dgm:presLayoutVars>
      </dgm:prSet>
      <dgm:spPr/>
    </dgm:pt>
    <dgm:pt modelId="{EFB866F4-D4C8-43E8-AFB1-4CBC9CEEA813}" type="pres">
      <dgm:prSet presAssocID="{EB235034-6ED8-4B1D-9EFD-0FF8768DD171}" presName="spacing" presStyleCnt="0"/>
      <dgm:spPr/>
    </dgm:pt>
    <dgm:pt modelId="{7D34AFED-951E-481B-A1A9-88B4FF3C2E03}" type="pres">
      <dgm:prSet presAssocID="{2C5A2D93-C945-4ECA-B724-8CC37841E693}" presName="linNode" presStyleCnt="0"/>
      <dgm:spPr/>
    </dgm:pt>
    <dgm:pt modelId="{5B45D85B-314B-4667-BB76-5909CE5C8835}" type="pres">
      <dgm:prSet presAssocID="{2C5A2D93-C945-4ECA-B724-8CC37841E693}" presName="parentShp" presStyleLbl="node1" presStyleIdx="2" presStyleCnt="4" custScaleX="49868">
        <dgm:presLayoutVars>
          <dgm:bulletEnabled val="1"/>
        </dgm:presLayoutVars>
      </dgm:prSet>
      <dgm:spPr/>
    </dgm:pt>
    <dgm:pt modelId="{5816EFA7-9057-4EFB-9F4C-3EC2EAE244F4}" type="pres">
      <dgm:prSet presAssocID="{2C5A2D93-C945-4ECA-B724-8CC37841E693}" presName="childShp" presStyleLbl="bgAccFollowNode1" presStyleIdx="2" presStyleCnt="4">
        <dgm:presLayoutVars>
          <dgm:bulletEnabled val="1"/>
        </dgm:presLayoutVars>
      </dgm:prSet>
      <dgm:spPr/>
    </dgm:pt>
    <dgm:pt modelId="{0E4F08FF-AF27-4B5A-A14B-0C2D3188F0FA}" type="pres">
      <dgm:prSet presAssocID="{52989E59-A421-43E4-9BE3-E4B16B65B5B6}" presName="spacing" presStyleCnt="0"/>
      <dgm:spPr/>
    </dgm:pt>
    <dgm:pt modelId="{34CB0D31-8513-4E71-9B34-6D9FBF23BB5D}" type="pres">
      <dgm:prSet presAssocID="{06FD1DA1-080C-4CDD-878F-D38AE1D78355}" presName="linNode" presStyleCnt="0"/>
      <dgm:spPr/>
    </dgm:pt>
    <dgm:pt modelId="{FA146D03-85D7-4F24-8261-845BC9AC9381}" type="pres">
      <dgm:prSet presAssocID="{06FD1DA1-080C-4CDD-878F-D38AE1D78355}" presName="parentShp" presStyleLbl="node1" presStyleIdx="3" presStyleCnt="4" custScaleX="49868">
        <dgm:presLayoutVars>
          <dgm:bulletEnabled val="1"/>
        </dgm:presLayoutVars>
      </dgm:prSet>
      <dgm:spPr/>
    </dgm:pt>
    <dgm:pt modelId="{7A7C91E1-3D76-4667-9C2D-C986D342CD5C}" type="pres">
      <dgm:prSet presAssocID="{06FD1DA1-080C-4CDD-878F-D38AE1D78355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78305620-48DF-4F1A-A491-62AAA2021366}" type="presOf" srcId="{2C5A2D93-C945-4ECA-B724-8CC37841E693}" destId="{5B45D85B-314B-4667-BB76-5909CE5C8835}" srcOrd="0" destOrd="0" presId="urn:microsoft.com/office/officeart/2005/8/layout/vList6"/>
    <dgm:cxn modelId="{0503F523-837B-4B0A-B895-CBB408BF4D36}" srcId="{3F8AF48A-7E20-47B4-A3A5-64A317869342}" destId="{2C5A2D93-C945-4ECA-B724-8CC37841E693}" srcOrd="2" destOrd="0" parTransId="{454241F5-4AE5-49A8-9BF3-E99977BED1D5}" sibTransId="{52989E59-A421-43E4-9BE3-E4B16B65B5B6}"/>
    <dgm:cxn modelId="{1DDB8924-A192-458C-9DA6-266BE9AA11E4}" type="presOf" srcId="{06FD1DA1-080C-4CDD-878F-D38AE1D78355}" destId="{FA146D03-85D7-4F24-8261-845BC9AC9381}" srcOrd="0" destOrd="0" presId="urn:microsoft.com/office/officeart/2005/8/layout/vList6"/>
    <dgm:cxn modelId="{4671BE25-CE5D-41AF-A5D1-BD09D4B5AA22}" srcId="{06FD1DA1-080C-4CDD-878F-D38AE1D78355}" destId="{350256EA-BF4A-45E3-9BAF-BF6614DBC985}" srcOrd="0" destOrd="0" parTransId="{0FFA5301-E137-4AFD-881B-15C33091062C}" sibTransId="{74C747FF-4AE9-4366-B8B0-F64263BC6EA9}"/>
    <dgm:cxn modelId="{7A64F82E-629C-4F9A-971E-D3BC9456A663}" type="presOf" srcId="{98D6F961-248B-4BDD-B37A-5B1C519716A7}" destId="{4B8B8430-26FF-4B49-B7A7-9903474AAFA2}" srcOrd="0" destOrd="0" presId="urn:microsoft.com/office/officeart/2005/8/layout/vList6"/>
    <dgm:cxn modelId="{09C32B61-BF00-49D5-B470-E2E367486B1C}" srcId="{2C5A2D93-C945-4ECA-B724-8CC37841E693}" destId="{552DED1A-4028-4F98-9D74-A2F4CED22271}" srcOrd="0" destOrd="0" parTransId="{9C03BF94-4EF5-404C-8CEF-6B3CB2DD1D5D}" sibTransId="{8EB9B7D9-FE04-427A-84A6-DD32590E9EE5}"/>
    <dgm:cxn modelId="{27EABE47-2E58-4B58-AE4F-B77B34726390}" type="presOf" srcId="{45490E82-393A-4130-83A9-0851AC95F4E1}" destId="{C3459C12-A485-4D6C-BAAF-E043D56D323C}" srcOrd="0" destOrd="0" presId="urn:microsoft.com/office/officeart/2005/8/layout/vList6"/>
    <dgm:cxn modelId="{BCEB136D-6CA6-42F7-B0EC-6D80F29467E1}" srcId="{3F8AF48A-7E20-47B4-A3A5-64A317869342}" destId="{06FD1DA1-080C-4CDD-878F-D38AE1D78355}" srcOrd="3" destOrd="0" parTransId="{DABCD21F-77EA-4680-80E0-C58258560AEF}" sibTransId="{361BB9D5-AFEF-4271-A2F6-C7967D2509A5}"/>
    <dgm:cxn modelId="{5D58F45A-CEC0-4D5A-AE1B-1F85E3E5A13D}" srcId="{3F8AF48A-7E20-47B4-A3A5-64A317869342}" destId="{45490E82-393A-4130-83A9-0851AC95F4E1}" srcOrd="0" destOrd="0" parTransId="{4C31DD5A-0A43-4A2C-AC80-25D4C16CEA4A}" sibTransId="{BF2E7FC2-3B1C-4D22-9B81-830C811BC71C}"/>
    <dgm:cxn modelId="{CD6E2780-FDE5-4B98-AC25-C4039CEBF766}" type="presOf" srcId="{552DED1A-4028-4F98-9D74-A2F4CED22271}" destId="{5816EFA7-9057-4EFB-9F4C-3EC2EAE244F4}" srcOrd="0" destOrd="0" presId="urn:microsoft.com/office/officeart/2005/8/layout/vList6"/>
    <dgm:cxn modelId="{C860F19F-58A8-487E-AF4A-9D801076E71C}" srcId="{3F8AF48A-7E20-47B4-A3A5-64A317869342}" destId="{6BAEB175-F07B-41F4-8D7D-445019A68E34}" srcOrd="1" destOrd="0" parTransId="{B1E363FC-E38A-4297-BFF1-6641AF82F1D4}" sibTransId="{EB235034-6ED8-4B1D-9EFD-0FF8768DD171}"/>
    <dgm:cxn modelId="{E1FD5DA2-05DC-4A48-B3F3-D52D3DC37772}" srcId="{6BAEB175-F07B-41F4-8D7D-445019A68E34}" destId="{98D6F961-248B-4BDD-B37A-5B1C519716A7}" srcOrd="0" destOrd="0" parTransId="{8E399188-1AA6-4872-9167-B308937B71A8}" sibTransId="{CDC9FFB5-FD98-471F-9C86-043498DF340E}"/>
    <dgm:cxn modelId="{EA7C39BB-4A01-4ED0-814A-71F764E037D0}" type="presOf" srcId="{350256EA-BF4A-45E3-9BAF-BF6614DBC985}" destId="{7A7C91E1-3D76-4667-9C2D-C986D342CD5C}" srcOrd="0" destOrd="0" presId="urn:microsoft.com/office/officeart/2005/8/layout/vList6"/>
    <dgm:cxn modelId="{954CE8E6-12B1-4EDD-920B-02A2D38DD31D}" srcId="{45490E82-393A-4130-83A9-0851AC95F4E1}" destId="{1C9F2B6B-E115-4B59-8B01-E66CB22AD3BA}" srcOrd="0" destOrd="0" parTransId="{C6AFE6AF-2780-4B3D-9FA1-04238441CA8B}" sibTransId="{756DB1F3-74AC-4B41-BF06-0125B10C57AC}"/>
    <dgm:cxn modelId="{A116A1ED-A624-4D80-B9D1-397B677532FC}" type="presOf" srcId="{6BAEB175-F07B-41F4-8D7D-445019A68E34}" destId="{5F9EC27F-2E07-4672-8313-941EA25C1899}" srcOrd="0" destOrd="0" presId="urn:microsoft.com/office/officeart/2005/8/layout/vList6"/>
    <dgm:cxn modelId="{FDC5E8F6-110E-473D-9A8E-002CB2559A2E}" type="presOf" srcId="{1C9F2B6B-E115-4B59-8B01-E66CB22AD3BA}" destId="{13DDCE2A-3450-4B06-BD65-75C9CACCF043}" srcOrd="0" destOrd="0" presId="urn:microsoft.com/office/officeart/2005/8/layout/vList6"/>
    <dgm:cxn modelId="{D1670AFA-FCE9-4568-9EB0-1F09509A716C}" type="presOf" srcId="{3F8AF48A-7E20-47B4-A3A5-64A317869342}" destId="{176E6750-5360-4FB4-BE14-52BA46F1DCA9}" srcOrd="0" destOrd="0" presId="urn:microsoft.com/office/officeart/2005/8/layout/vList6"/>
    <dgm:cxn modelId="{FFCAC232-DF72-4697-9C02-81F5D6E899F7}" type="presParOf" srcId="{176E6750-5360-4FB4-BE14-52BA46F1DCA9}" destId="{8C48B15C-C61D-4FC3-89A9-1D19AC923ED8}" srcOrd="0" destOrd="0" presId="urn:microsoft.com/office/officeart/2005/8/layout/vList6"/>
    <dgm:cxn modelId="{63F7C3A5-6BBA-418E-9657-A130EECAEBBA}" type="presParOf" srcId="{8C48B15C-C61D-4FC3-89A9-1D19AC923ED8}" destId="{C3459C12-A485-4D6C-BAAF-E043D56D323C}" srcOrd="0" destOrd="0" presId="urn:microsoft.com/office/officeart/2005/8/layout/vList6"/>
    <dgm:cxn modelId="{06E71410-DBB3-49F6-8EBB-2D4495F04C70}" type="presParOf" srcId="{8C48B15C-C61D-4FC3-89A9-1D19AC923ED8}" destId="{13DDCE2A-3450-4B06-BD65-75C9CACCF043}" srcOrd="1" destOrd="0" presId="urn:microsoft.com/office/officeart/2005/8/layout/vList6"/>
    <dgm:cxn modelId="{3CC14F9C-2374-45F2-B3FA-03B5881496C4}" type="presParOf" srcId="{176E6750-5360-4FB4-BE14-52BA46F1DCA9}" destId="{5D2704D2-408C-4649-9A3C-D23710EB996C}" srcOrd="1" destOrd="0" presId="urn:microsoft.com/office/officeart/2005/8/layout/vList6"/>
    <dgm:cxn modelId="{3BD0FDA9-DEAB-432B-9A15-3E807E125CE0}" type="presParOf" srcId="{176E6750-5360-4FB4-BE14-52BA46F1DCA9}" destId="{589AFEDA-587D-4E64-87C4-60F403783C0C}" srcOrd="2" destOrd="0" presId="urn:microsoft.com/office/officeart/2005/8/layout/vList6"/>
    <dgm:cxn modelId="{434B04D8-1F11-4B6D-9DED-12F184ED22DC}" type="presParOf" srcId="{589AFEDA-587D-4E64-87C4-60F403783C0C}" destId="{5F9EC27F-2E07-4672-8313-941EA25C1899}" srcOrd="0" destOrd="0" presId="urn:microsoft.com/office/officeart/2005/8/layout/vList6"/>
    <dgm:cxn modelId="{DCDBC7BC-F217-466C-93B1-21051BE6B259}" type="presParOf" srcId="{589AFEDA-587D-4E64-87C4-60F403783C0C}" destId="{4B8B8430-26FF-4B49-B7A7-9903474AAFA2}" srcOrd="1" destOrd="0" presId="urn:microsoft.com/office/officeart/2005/8/layout/vList6"/>
    <dgm:cxn modelId="{A9B501F3-E271-4029-B3A9-9CD1B2ABFC74}" type="presParOf" srcId="{176E6750-5360-4FB4-BE14-52BA46F1DCA9}" destId="{EFB866F4-D4C8-43E8-AFB1-4CBC9CEEA813}" srcOrd="3" destOrd="0" presId="urn:microsoft.com/office/officeart/2005/8/layout/vList6"/>
    <dgm:cxn modelId="{13F71386-7111-492B-847C-63B4AC9A4D04}" type="presParOf" srcId="{176E6750-5360-4FB4-BE14-52BA46F1DCA9}" destId="{7D34AFED-951E-481B-A1A9-88B4FF3C2E03}" srcOrd="4" destOrd="0" presId="urn:microsoft.com/office/officeart/2005/8/layout/vList6"/>
    <dgm:cxn modelId="{B8AD16A0-0816-4FB1-B5B3-9ADC9F2C9F38}" type="presParOf" srcId="{7D34AFED-951E-481B-A1A9-88B4FF3C2E03}" destId="{5B45D85B-314B-4667-BB76-5909CE5C8835}" srcOrd="0" destOrd="0" presId="urn:microsoft.com/office/officeart/2005/8/layout/vList6"/>
    <dgm:cxn modelId="{51F055E5-CC7B-426B-A315-4635581C4F2A}" type="presParOf" srcId="{7D34AFED-951E-481B-A1A9-88B4FF3C2E03}" destId="{5816EFA7-9057-4EFB-9F4C-3EC2EAE244F4}" srcOrd="1" destOrd="0" presId="urn:microsoft.com/office/officeart/2005/8/layout/vList6"/>
    <dgm:cxn modelId="{92F71BE0-CDE9-4BE9-9884-D2D3ECD46760}" type="presParOf" srcId="{176E6750-5360-4FB4-BE14-52BA46F1DCA9}" destId="{0E4F08FF-AF27-4B5A-A14B-0C2D3188F0FA}" srcOrd="5" destOrd="0" presId="urn:microsoft.com/office/officeart/2005/8/layout/vList6"/>
    <dgm:cxn modelId="{8F8A6015-DFC4-40A0-ABA8-A669D3180772}" type="presParOf" srcId="{176E6750-5360-4FB4-BE14-52BA46F1DCA9}" destId="{34CB0D31-8513-4E71-9B34-6D9FBF23BB5D}" srcOrd="6" destOrd="0" presId="urn:microsoft.com/office/officeart/2005/8/layout/vList6"/>
    <dgm:cxn modelId="{BACD9AC8-1D46-4698-A092-60EC5C8382F7}" type="presParOf" srcId="{34CB0D31-8513-4E71-9B34-6D9FBF23BB5D}" destId="{FA146D03-85D7-4F24-8261-845BC9AC9381}" srcOrd="0" destOrd="0" presId="urn:microsoft.com/office/officeart/2005/8/layout/vList6"/>
    <dgm:cxn modelId="{4D1E8B8A-81A7-4FC7-AF9E-A4675FB741D7}" type="presParOf" srcId="{34CB0D31-8513-4E71-9B34-6D9FBF23BB5D}" destId="{7A7C91E1-3D76-4667-9C2D-C986D342CD5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4F4713-8C40-4AD7-9D5D-CCAB9E377AE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6D6295-C3B2-4E1B-951E-6BD98E8C4C3F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1. NHÓM HÀM THỐNG KÊ</a:t>
          </a:r>
        </a:p>
      </dgm:t>
    </dgm:pt>
    <dgm:pt modelId="{787618C0-EAD5-4B5A-9689-1C38A8E16325}" type="parTrans" cxnId="{1785292D-E827-43E1-9CA4-CBD559D532C8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326219A-DD97-46D9-A59A-B74B69F0E4E4}" type="sibTrans" cxnId="{1785292D-E827-43E1-9CA4-CBD559D532C8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9124ECB-E4DE-4320-BA3B-2F64DEC7DAF4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2. NHÓM HÀM LOGIC</a:t>
          </a:r>
        </a:p>
      </dgm:t>
    </dgm:pt>
    <dgm:pt modelId="{F5FB9BEE-CFF0-4D05-B8A7-6F8D3F57F9B8}" type="parTrans" cxnId="{954BD6A6-0F1D-4DED-A853-9FD065A313DD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668236AB-29FA-49B8-BA4F-3B47E206A57B}" type="sibTrans" cxnId="{954BD6A6-0F1D-4DED-A853-9FD065A313DD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BDFB863-3CC0-4B89-AB4C-8BD5BD3DC33D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4. NHÓM HÀM TOÁN HỌC</a:t>
          </a:r>
        </a:p>
      </dgm:t>
    </dgm:pt>
    <dgm:pt modelId="{B9855BC4-FCEB-4B18-BEE9-17B6A5BBF4F9}" type="parTrans" cxnId="{A97C35D1-2136-42D4-9E49-27C31F6F0E79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6B8E954-AB75-435F-BF07-C4DE7B19B0AB}" type="sibTrans" cxnId="{A97C35D1-2136-42D4-9E49-27C31F6F0E79}">
      <dgm:prSet/>
      <dgm:spPr/>
      <dgm:t>
        <a:bodyPr/>
        <a:lstStyle/>
        <a:p>
          <a:pPr algn="ctr"/>
          <a:endParaRPr lang="en-US" sz="20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F6E3835-8C59-41A9-92C3-C8B82556367D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3. NHÓM HÀM VĂN BẢN</a:t>
          </a:r>
        </a:p>
      </dgm:t>
    </dgm:pt>
    <dgm:pt modelId="{1E60BD3C-1DC0-44EA-8B2D-4039378B0320}" type="parTrans" cxnId="{81BEB5FF-9A66-4166-8CFD-703E897014E2}">
      <dgm:prSet/>
      <dgm:spPr/>
      <dgm:t>
        <a:bodyPr/>
        <a:lstStyle/>
        <a:p>
          <a:pPr algn="ctr"/>
          <a:endParaRPr lang="en-US" sz="2000"/>
        </a:p>
      </dgm:t>
    </dgm:pt>
    <dgm:pt modelId="{183942A2-3430-435E-A9C9-1F4FDF7DE8E5}" type="sibTrans" cxnId="{81BEB5FF-9A66-4166-8CFD-703E897014E2}">
      <dgm:prSet/>
      <dgm:spPr/>
      <dgm:t>
        <a:bodyPr/>
        <a:lstStyle/>
        <a:p>
          <a:pPr algn="ctr"/>
          <a:endParaRPr lang="en-US" sz="2000"/>
        </a:p>
      </dgm:t>
    </dgm:pt>
    <dgm:pt modelId="{77BF8EA4-2209-4647-AB3E-5CCEA95A7D8B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5. NHÓM HÀM THỜI GIAN</a:t>
          </a:r>
        </a:p>
      </dgm:t>
    </dgm:pt>
    <dgm:pt modelId="{F6756206-7CA8-4B9B-804D-8271C8615B73}" type="parTrans" cxnId="{C0D94FAF-EBB3-47E2-90F2-1B631588B2ED}">
      <dgm:prSet/>
      <dgm:spPr/>
      <dgm:t>
        <a:bodyPr/>
        <a:lstStyle/>
        <a:p>
          <a:pPr algn="ctr"/>
          <a:endParaRPr lang="en-US"/>
        </a:p>
      </dgm:t>
    </dgm:pt>
    <dgm:pt modelId="{132DA7CA-C9BC-47D9-848E-830614F9E7AC}" type="sibTrans" cxnId="{C0D94FAF-EBB3-47E2-90F2-1B631588B2ED}">
      <dgm:prSet/>
      <dgm:spPr/>
      <dgm:t>
        <a:bodyPr/>
        <a:lstStyle/>
        <a:p>
          <a:pPr algn="ctr"/>
          <a:endParaRPr lang="en-US"/>
        </a:p>
      </dgm:t>
    </dgm:pt>
    <dgm:pt modelId="{9BF149E3-4DA2-48BC-AF8B-2C6AE7EA3762}">
      <dgm:prSet phldrT="[Text]" custT="1"/>
      <dgm:spPr/>
      <dgm:t>
        <a:bodyPr/>
        <a:lstStyle/>
        <a:p>
          <a:pPr algn="ctr"/>
          <a:r>
            <a:rPr lang="en-US" sz="2000" b="1">
              <a:latin typeface="Cambria" panose="02040503050406030204" pitchFamily="18" charset="0"/>
              <a:ea typeface="Cambria" panose="02040503050406030204" pitchFamily="18" charset="0"/>
            </a:rPr>
            <a:t>PHẦN 6. NHÓM HÀM THAM CHIẾU VÀ TÌM KIẾM</a:t>
          </a:r>
        </a:p>
      </dgm:t>
    </dgm:pt>
    <dgm:pt modelId="{FB511EEE-F642-4EC4-87DD-E88967E49C07}" type="parTrans" cxnId="{B57B438E-19F4-4A2A-8158-AD36378BCF1B}">
      <dgm:prSet/>
      <dgm:spPr/>
      <dgm:t>
        <a:bodyPr/>
        <a:lstStyle/>
        <a:p>
          <a:pPr algn="ctr"/>
          <a:endParaRPr lang="en-US"/>
        </a:p>
      </dgm:t>
    </dgm:pt>
    <dgm:pt modelId="{160E43C8-07DA-4DB8-B9CD-4FBE504A8183}" type="sibTrans" cxnId="{B57B438E-19F4-4A2A-8158-AD36378BCF1B}">
      <dgm:prSet/>
      <dgm:spPr/>
      <dgm:t>
        <a:bodyPr/>
        <a:lstStyle/>
        <a:p>
          <a:pPr algn="ctr"/>
          <a:endParaRPr lang="en-US"/>
        </a:p>
      </dgm:t>
    </dgm:pt>
    <dgm:pt modelId="{FBCBE1DD-A24C-453E-AB31-4DFFF4F308C2}" type="pres">
      <dgm:prSet presAssocID="{F94F4713-8C40-4AD7-9D5D-CCAB9E377AE3}" presName="Name0" presStyleCnt="0">
        <dgm:presLayoutVars>
          <dgm:dir/>
          <dgm:resizeHandles val="exact"/>
        </dgm:presLayoutVars>
      </dgm:prSet>
      <dgm:spPr/>
    </dgm:pt>
    <dgm:pt modelId="{6B3E917D-3763-48EB-8FA0-6E9F92BF6DFE}" type="pres">
      <dgm:prSet presAssocID="{736D6295-C3B2-4E1B-951E-6BD98E8C4C3F}" presName="node" presStyleLbl="node1" presStyleIdx="0" presStyleCnt="6">
        <dgm:presLayoutVars>
          <dgm:bulletEnabled val="1"/>
        </dgm:presLayoutVars>
      </dgm:prSet>
      <dgm:spPr/>
    </dgm:pt>
    <dgm:pt modelId="{873B392B-C5B1-4A10-AD64-C1496ACD8381}" type="pres">
      <dgm:prSet presAssocID="{B326219A-DD97-46D9-A59A-B74B69F0E4E4}" presName="sibTrans" presStyleCnt="0"/>
      <dgm:spPr/>
    </dgm:pt>
    <dgm:pt modelId="{E8C942EC-168E-4326-B732-BF4D4A3D2EB2}" type="pres">
      <dgm:prSet presAssocID="{99124ECB-E4DE-4320-BA3B-2F64DEC7DAF4}" presName="node" presStyleLbl="node1" presStyleIdx="1" presStyleCnt="6">
        <dgm:presLayoutVars>
          <dgm:bulletEnabled val="1"/>
        </dgm:presLayoutVars>
      </dgm:prSet>
      <dgm:spPr/>
    </dgm:pt>
    <dgm:pt modelId="{B34708F1-C7B2-48BC-A350-8EB61B78C661}" type="pres">
      <dgm:prSet presAssocID="{668236AB-29FA-49B8-BA4F-3B47E206A57B}" presName="sibTrans" presStyleCnt="0"/>
      <dgm:spPr/>
    </dgm:pt>
    <dgm:pt modelId="{5189E6DB-A710-4A0F-B154-0E0323690DED}" type="pres">
      <dgm:prSet presAssocID="{1F6E3835-8C59-41A9-92C3-C8B82556367D}" presName="node" presStyleLbl="node1" presStyleIdx="2" presStyleCnt="6">
        <dgm:presLayoutVars>
          <dgm:bulletEnabled val="1"/>
        </dgm:presLayoutVars>
      </dgm:prSet>
      <dgm:spPr/>
    </dgm:pt>
    <dgm:pt modelId="{1168501E-BC17-471B-A685-205AE2C39A79}" type="pres">
      <dgm:prSet presAssocID="{183942A2-3430-435E-A9C9-1F4FDF7DE8E5}" presName="sibTrans" presStyleCnt="0"/>
      <dgm:spPr/>
    </dgm:pt>
    <dgm:pt modelId="{935A94C3-8532-4D60-A2B2-6380CC6E7B60}" type="pres">
      <dgm:prSet presAssocID="{7BDFB863-3CC0-4B89-AB4C-8BD5BD3DC33D}" presName="node" presStyleLbl="node1" presStyleIdx="3" presStyleCnt="6">
        <dgm:presLayoutVars>
          <dgm:bulletEnabled val="1"/>
        </dgm:presLayoutVars>
      </dgm:prSet>
      <dgm:spPr/>
    </dgm:pt>
    <dgm:pt modelId="{25C141DC-82BB-446F-A4EB-809BF60A1010}" type="pres">
      <dgm:prSet presAssocID="{76B8E954-AB75-435F-BF07-C4DE7B19B0AB}" presName="sibTrans" presStyleCnt="0"/>
      <dgm:spPr/>
    </dgm:pt>
    <dgm:pt modelId="{40AE7F1B-D88B-489D-82C5-552745F14992}" type="pres">
      <dgm:prSet presAssocID="{77BF8EA4-2209-4647-AB3E-5CCEA95A7D8B}" presName="node" presStyleLbl="node1" presStyleIdx="4" presStyleCnt="6">
        <dgm:presLayoutVars>
          <dgm:bulletEnabled val="1"/>
        </dgm:presLayoutVars>
      </dgm:prSet>
      <dgm:spPr/>
    </dgm:pt>
    <dgm:pt modelId="{B5C51A52-2349-4461-BE74-A9C97B26A685}" type="pres">
      <dgm:prSet presAssocID="{132DA7CA-C9BC-47D9-848E-830614F9E7AC}" presName="sibTrans" presStyleCnt="0"/>
      <dgm:spPr/>
    </dgm:pt>
    <dgm:pt modelId="{7E5AB981-F987-4E42-8ED9-9CC86B60D9A2}" type="pres">
      <dgm:prSet presAssocID="{9BF149E3-4DA2-48BC-AF8B-2C6AE7EA3762}" presName="node" presStyleLbl="node1" presStyleIdx="5" presStyleCnt="6">
        <dgm:presLayoutVars>
          <dgm:bulletEnabled val="1"/>
        </dgm:presLayoutVars>
      </dgm:prSet>
      <dgm:spPr/>
    </dgm:pt>
  </dgm:ptLst>
  <dgm:cxnLst>
    <dgm:cxn modelId="{EE7B4805-070C-42BE-8FEC-8BE08747D703}" type="presOf" srcId="{1F6E3835-8C59-41A9-92C3-C8B82556367D}" destId="{5189E6DB-A710-4A0F-B154-0E0323690DED}" srcOrd="0" destOrd="0" presId="urn:microsoft.com/office/officeart/2005/8/layout/hList6"/>
    <dgm:cxn modelId="{1D976A14-C467-4C18-BF19-4FA9FC884CCC}" type="presOf" srcId="{736D6295-C3B2-4E1B-951E-6BD98E8C4C3F}" destId="{6B3E917D-3763-48EB-8FA0-6E9F92BF6DFE}" srcOrd="0" destOrd="0" presId="urn:microsoft.com/office/officeart/2005/8/layout/hList6"/>
    <dgm:cxn modelId="{1785292D-E827-43E1-9CA4-CBD559D532C8}" srcId="{F94F4713-8C40-4AD7-9D5D-CCAB9E377AE3}" destId="{736D6295-C3B2-4E1B-951E-6BD98E8C4C3F}" srcOrd="0" destOrd="0" parTransId="{787618C0-EAD5-4B5A-9689-1C38A8E16325}" sibTransId="{B326219A-DD97-46D9-A59A-B74B69F0E4E4}"/>
    <dgm:cxn modelId="{2091C037-5FFD-4AC3-8045-C96CCE7BC5EF}" type="presOf" srcId="{7BDFB863-3CC0-4B89-AB4C-8BD5BD3DC33D}" destId="{935A94C3-8532-4D60-A2B2-6380CC6E7B60}" srcOrd="0" destOrd="0" presId="urn:microsoft.com/office/officeart/2005/8/layout/hList6"/>
    <dgm:cxn modelId="{3A1FE160-1784-440F-B2B8-83958AF53727}" type="presOf" srcId="{77BF8EA4-2209-4647-AB3E-5CCEA95A7D8B}" destId="{40AE7F1B-D88B-489D-82C5-552745F14992}" srcOrd="0" destOrd="0" presId="urn:microsoft.com/office/officeart/2005/8/layout/hList6"/>
    <dgm:cxn modelId="{9D78C64A-C084-4545-81CA-DB076FA23F2A}" type="presOf" srcId="{99124ECB-E4DE-4320-BA3B-2F64DEC7DAF4}" destId="{E8C942EC-168E-4326-B732-BF4D4A3D2EB2}" srcOrd="0" destOrd="0" presId="urn:microsoft.com/office/officeart/2005/8/layout/hList6"/>
    <dgm:cxn modelId="{B57B438E-19F4-4A2A-8158-AD36378BCF1B}" srcId="{F94F4713-8C40-4AD7-9D5D-CCAB9E377AE3}" destId="{9BF149E3-4DA2-48BC-AF8B-2C6AE7EA3762}" srcOrd="5" destOrd="0" parTransId="{FB511EEE-F642-4EC4-87DD-E88967E49C07}" sibTransId="{160E43C8-07DA-4DB8-B9CD-4FBE504A8183}"/>
    <dgm:cxn modelId="{E28CD993-1099-49EC-850B-439C5B43D3C1}" type="presOf" srcId="{F94F4713-8C40-4AD7-9D5D-CCAB9E377AE3}" destId="{FBCBE1DD-A24C-453E-AB31-4DFFF4F308C2}" srcOrd="0" destOrd="0" presId="urn:microsoft.com/office/officeart/2005/8/layout/hList6"/>
    <dgm:cxn modelId="{954BD6A6-0F1D-4DED-A853-9FD065A313DD}" srcId="{F94F4713-8C40-4AD7-9D5D-CCAB9E377AE3}" destId="{99124ECB-E4DE-4320-BA3B-2F64DEC7DAF4}" srcOrd="1" destOrd="0" parTransId="{F5FB9BEE-CFF0-4D05-B8A7-6F8D3F57F9B8}" sibTransId="{668236AB-29FA-49B8-BA4F-3B47E206A57B}"/>
    <dgm:cxn modelId="{2339EAA8-7461-4750-BA06-C6B40FF0D8F9}" type="presOf" srcId="{9BF149E3-4DA2-48BC-AF8B-2C6AE7EA3762}" destId="{7E5AB981-F987-4E42-8ED9-9CC86B60D9A2}" srcOrd="0" destOrd="0" presId="urn:microsoft.com/office/officeart/2005/8/layout/hList6"/>
    <dgm:cxn modelId="{C0D94FAF-EBB3-47E2-90F2-1B631588B2ED}" srcId="{F94F4713-8C40-4AD7-9D5D-CCAB9E377AE3}" destId="{77BF8EA4-2209-4647-AB3E-5CCEA95A7D8B}" srcOrd="4" destOrd="0" parTransId="{F6756206-7CA8-4B9B-804D-8271C8615B73}" sibTransId="{132DA7CA-C9BC-47D9-848E-830614F9E7AC}"/>
    <dgm:cxn modelId="{A97C35D1-2136-42D4-9E49-27C31F6F0E79}" srcId="{F94F4713-8C40-4AD7-9D5D-CCAB9E377AE3}" destId="{7BDFB863-3CC0-4B89-AB4C-8BD5BD3DC33D}" srcOrd="3" destOrd="0" parTransId="{B9855BC4-FCEB-4B18-BEE9-17B6A5BBF4F9}" sibTransId="{76B8E954-AB75-435F-BF07-C4DE7B19B0AB}"/>
    <dgm:cxn modelId="{81BEB5FF-9A66-4166-8CFD-703E897014E2}" srcId="{F94F4713-8C40-4AD7-9D5D-CCAB9E377AE3}" destId="{1F6E3835-8C59-41A9-92C3-C8B82556367D}" srcOrd="2" destOrd="0" parTransId="{1E60BD3C-1DC0-44EA-8B2D-4039378B0320}" sibTransId="{183942A2-3430-435E-A9C9-1F4FDF7DE8E5}"/>
    <dgm:cxn modelId="{C76FC109-45A7-4F2D-BC53-68674B29A25E}" type="presParOf" srcId="{FBCBE1DD-A24C-453E-AB31-4DFFF4F308C2}" destId="{6B3E917D-3763-48EB-8FA0-6E9F92BF6DFE}" srcOrd="0" destOrd="0" presId="urn:microsoft.com/office/officeart/2005/8/layout/hList6"/>
    <dgm:cxn modelId="{EFB5774F-B1B0-447E-AEAC-DFB4AC876574}" type="presParOf" srcId="{FBCBE1DD-A24C-453E-AB31-4DFFF4F308C2}" destId="{873B392B-C5B1-4A10-AD64-C1496ACD8381}" srcOrd="1" destOrd="0" presId="urn:microsoft.com/office/officeart/2005/8/layout/hList6"/>
    <dgm:cxn modelId="{6C2C3A30-C6F0-4002-8F76-C254452B9CE1}" type="presParOf" srcId="{FBCBE1DD-A24C-453E-AB31-4DFFF4F308C2}" destId="{E8C942EC-168E-4326-B732-BF4D4A3D2EB2}" srcOrd="2" destOrd="0" presId="urn:microsoft.com/office/officeart/2005/8/layout/hList6"/>
    <dgm:cxn modelId="{52D0B0E0-8702-4E58-BF92-1AC467997267}" type="presParOf" srcId="{FBCBE1DD-A24C-453E-AB31-4DFFF4F308C2}" destId="{B34708F1-C7B2-48BC-A350-8EB61B78C661}" srcOrd="3" destOrd="0" presId="urn:microsoft.com/office/officeart/2005/8/layout/hList6"/>
    <dgm:cxn modelId="{C29995D5-2FC9-4446-A6FE-7C465100F08E}" type="presParOf" srcId="{FBCBE1DD-A24C-453E-AB31-4DFFF4F308C2}" destId="{5189E6DB-A710-4A0F-B154-0E0323690DED}" srcOrd="4" destOrd="0" presId="urn:microsoft.com/office/officeart/2005/8/layout/hList6"/>
    <dgm:cxn modelId="{8B9176B6-BF2C-4EB5-AA9F-0A7AA7FB1947}" type="presParOf" srcId="{FBCBE1DD-A24C-453E-AB31-4DFFF4F308C2}" destId="{1168501E-BC17-471B-A685-205AE2C39A79}" srcOrd="5" destOrd="0" presId="urn:microsoft.com/office/officeart/2005/8/layout/hList6"/>
    <dgm:cxn modelId="{40264AAB-3EE7-4564-9D77-009A9F3A3FCA}" type="presParOf" srcId="{FBCBE1DD-A24C-453E-AB31-4DFFF4F308C2}" destId="{935A94C3-8532-4D60-A2B2-6380CC6E7B60}" srcOrd="6" destOrd="0" presId="urn:microsoft.com/office/officeart/2005/8/layout/hList6"/>
    <dgm:cxn modelId="{63FAE69A-28F8-4735-B5F6-12C2FE10E3F1}" type="presParOf" srcId="{FBCBE1DD-A24C-453E-AB31-4DFFF4F308C2}" destId="{25C141DC-82BB-446F-A4EB-809BF60A1010}" srcOrd="7" destOrd="0" presId="urn:microsoft.com/office/officeart/2005/8/layout/hList6"/>
    <dgm:cxn modelId="{FA7518F9-161D-4F48-BB45-4B93A7AD60CB}" type="presParOf" srcId="{FBCBE1DD-A24C-453E-AB31-4DFFF4F308C2}" destId="{40AE7F1B-D88B-489D-82C5-552745F14992}" srcOrd="8" destOrd="0" presId="urn:microsoft.com/office/officeart/2005/8/layout/hList6"/>
    <dgm:cxn modelId="{08C48D6B-3212-4136-877C-42057B87DC94}" type="presParOf" srcId="{FBCBE1DD-A24C-453E-AB31-4DFFF4F308C2}" destId="{B5C51A52-2349-4461-BE74-A9C97B26A685}" srcOrd="9" destOrd="0" presId="urn:microsoft.com/office/officeart/2005/8/layout/hList6"/>
    <dgm:cxn modelId="{B78DAC43-0F71-4B37-B63B-F7292EA3C866}" type="presParOf" srcId="{FBCBE1DD-A24C-453E-AB31-4DFFF4F308C2}" destId="{7E5AB981-F987-4E42-8ED9-9CC86B60D9A2}" srcOrd="1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4C8F7B-E0CF-4176-8BBE-F8B9D1E93152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521C58-A57C-4E1A-87F6-470A23ABFCD4}">
      <dgm:prSet phldrT="[Text]" custT="1"/>
      <dgm:spPr/>
      <dgm:t>
        <a:bodyPr/>
        <a:lstStyle/>
        <a:p>
          <a:r>
            <a:rPr lang="en-US" sz="2400">
              <a:latin typeface="Cambria" panose="02040503050406030204" pitchFamily="18" charset="0"/>
            </a:rPr>
            <a:t>1.</a:t>
          </a:r>
        </a:p>
      </dgm:t>
    </dgm:pt>
    <dgm:pt modelId="{C21D7D36-5D6B-47EE-98B9-A6F5A1031784}" type="parTrans" cxnId="{17D6F108-B260-4426-8168-5378B07140CE}">
      <dgm:prSet/>
      <dgm:spPr/>
      <dgm:t>
        <a:bodyPr/>
        <a:lstStyle/>
        <a:p>
          <a:endParaRPr lang="en-US" sz="2400">
            <a:latin typeface="Cambria" panose="02040503050406030204" pitchFamily="18" charset="0"/>
          </a:endParaRPr>
        </a:p>
      </dgm:t>
    </dgm:pt>
    <dgm:pt modelId="{783EEF39-8D62-4084-8628-97155AF4422B}" type="sibTrans" cxnId="{17D6F108-B260-4426-8168-5378B07140CE}">
      <dgm:prSet/>
      <dgm:spPr/>
      <dgm:t>
        <a:bodyPr/>
        <a:lstStyle/>
        <a:p>
          <a:endParaRPr lang="en-US" sz="2400">
            <a:latin typeface="Cambria" panose="02040503050406030204" pitchFamily="18" charset="0"/>
          </a:endParaRPr>
        </a:p>
      </dgm:t>
    </dgm:pt>
    <dgm:pt modelId="{4C2D0D9A-855A-44C0-9913-374DE37ADA00}">
      <dgm:prSet phldrT="[Text]" custT="1"/>
      <dgm:spPr/>
      <dgm:t>
        <a:bodyPr/>
        <a:lstStyle/>
        <a:p>
          <a:r>
            <a:rPr lang="en-US" sz="2400">
              <a:latin typeface="Cambria" panose="02040503050406030204" pitchFamily="18" charset="0"/>
            </a:rPr>
            <a:t>HÀM ROUND.</a:t>
          </a:r>
        </a:p>
      </dgm:t>
    </dgm:pt>
    <dgm:pt modelId="{4394F3A9-A3D3-4139-878D-AD98B034198C}" type="parTrans" cxnId="{A8856731-B2F6-43FC-8C64-E63171528D5F}">
      <dgm:prSet/>
      <dgm:spPr/>
      <dgm:t>
        <a:bodyPr/>
        <a:lstStyle/>
        <a:p>
          <a:endParaRPr lang="en-US" sz="2400">
            <a:latin typeface="Cambria" panose="02040503050406030204" pitchFamily="18" charset="0"/>
          </a:endParaRPr>
        </a:p>
      </dgm:t>
    </dgm:pt>
    <dgm:pt modelId="{43CF26A2-8A27-473D-B989-568FC0F4D548}" type="sibTrans" cxnId="{A8856731-B2F6-43FC-8C64-E63171528D5F}">
      <dgm:prSet/>
      <dgm:spPr/>
      <dgm:t>
        <a:bodyPr/>
        <a:lstStyle/>
        <a:p>
          <a:endParaRPr lang="en-US" sz="2400">
            <a:latin typeface="Cambria" panose="02040503050406030204" pitchFamily="18" charset="0"/>
          </a:endParaRPr>
        </a:p>
      </dgm:t>
    </dgm:pt>
    <dgm:pt modelId="{C2B63A10-F133-4B8A-ADD2-58D7490AF2AA}">
      <dgm:prSet phldrT="[Text]" custT="1"/>
      <dgm:spPr/>
      <dgm:t>
        <a:bodyPr/>
        <a:lstStyle/>
        <a:p>
          <a:r>
            <a:rPr lang="en-US" sz="2400">
              <a:latin typeface="Cambria" panose="02040503050406030204" pitchFamily="18" charset="0"/>
            </a:rPr>
            <a:t>5.</a:t>
          </a:r>
        </a:p>
      </dgm:t>
    </dgm:pt>
    <dgm:pt modelId="{9A6937E0-0A14-4AD6-B980-25A8006832BE}" type="parTrans" cxnId="{6BAD1AA8-FBC8-4A12-AAF8-7C165D719DE0}">
      <dgm:prSet/>
      <dgm:spPr/>
      <dgm:t>
        <a:bodyPr/>
        <a:lstStyle/>
        <a:p>
          <a:endParaRPr lang="en-US" sz="2400"/>
        </a:p>
      </dgm:t>
    </dgm:pt>
    <dgm:pt modelId="{0AF321CE-C7A2-4EA5-8197-00902962F569}" type="sibTrans" cxnId="{6BAD1AA8-FBC8-4A12-AAF8-7C165D719DE0}">
      <dgm:prSet/>
      <dgm:spPr/>
      <dgm:t>
        <a:bodyPr/>
        <a:lstStyle/>
        <a:p>
          <a:endParaRPr lang="en-US" sz="2400"/>
        </a:p>
      </dgm:t>
    </dgm:pt>
    <dgm:pt modelId="{E7DE28C0-1518-40C9-9015-9E8CFC8FE19C}">
      <dgm:prSet phldrT="[Text]" custT="1"/>
      <dgm:spPr/>
      <dgm:t>
        <a:bodyPr/>
        <a:lstStyle/>
        <a:p>
          <a:r>
            <a:rPr lang="en-US" sz="2400">
              <a:latin typeface="Cambria" panose="02040503050406030204" pitchFamily="18" charset="0"/>
            </a:rPr>
            <a:t>HÀM PRODUCT	.</a:t>
          </a:r>
        </a:p>
      </dgm:t>
    </dgm:pt>
    <dgm:pt modelId="{00E3A588-4366-4BC1-A8AB-98E8F4988CDC}" type="parTrans" cxnId="{A2267A2A-3BB6-4AE9-BF80-5C342B141B3E}">
      <dgm:prSet/>
      <dgm:spPr/>
      <dgm:t>
        <a:bodyPr/>
        <a:lstStyle/>
        <a:p>
          <a:endParaRPr lang="en-US" sz="2400"/>
        </a:p>
      </dgm:t>
    </dgm:pt>
    <dgm:pt modelId="{D1A078FB-7EE9-4EE6-989C-F4DA51D9510C}" type="sibTrans" cxnId="{A2267A2A-3BB6-4AE9-BF80-5C342B141B3E}">
      <dgm:prSet/>
      <dgm:spPr/>
      <dgm:t>
        <a:bodyPr/>
        <a:lstStyle/>
        <a:p>
          <a:endParaRPr lang="en-US" sz="2400"/>
        </a:p>
      </dgm:t>
    </dgm:pt>
    <dgm:pt modelId="{547CE4E1-F947-4D42-A9CC-382CE09549F6}">
      <dgm:prSet phldrT="[Text]" custT="1"/>
      <dgm:spPr/>
      <dgm:t>
        <a:bodyPr/>
        <a:lstStyle/>
        <a:p>
          <a:r>
            <a:rPr lang="en-US" sz="2400">
              <a:latin typeface="Cambria" panose="02040503050406030204" pitchFamily="18" charset="0"/>
            </a:rPr>
            <a:t>6.</a:t>
          </a:r>
        </a:p>
      </dgm:t>
    </dgm:pt>
    <dgm:pt modelId="{4CE794B7-9F63-4877-942D-D1FD9A7E0DF7}" type="parTrans" cxnId="{D1873260-E600-4C67-ACA5-C754B823B9BB}">
      <dgm:prSet/>
      <dgm:spPr/>
      <dgm:t>
        <a:bodyPr/>
        <a:lstStyle/>
        <a:p>
          <a:endParaRPr lang="en-US" sz="2400"/>
        </a:p>
      </dgm:t>
    </dgm:pt>
    <dgm:pt modelId="{2129470E-47B7-4F85-8F17-CEFE278839AA}" type="sibTrans" cxnId="{D1873260-E600-4C67-ACA5-C754B823B9BB}">
      <dgm:prSet/>
      <dgm:spPr/>
      <dgm:t>
        <a:bodyPr/>
        <a:lstStyle/>
        <a:p>
          <a:endParaRPr lang="en-US" sz="2400"/>
        </a:p>
      </dgm:t>
    </dgm:pt>
    <dgm:pt modelId="{62C13D03-ABCD-4E11-8474-580FD2924ED8}">
      <dgm:prSet phldrT="[Text]" custT="1"/>
      <dgm:spPr/>
      <dgm:t>
        <a:bodyPr/>
        <a:lstStyle/>
        <a:p>
          <a:r>
            <a:rPr lang="en-US" sz="2400">
              <a:latin typeface="Cambria" panose="02040503050406030204" pitchFamily="18" charset="0"/>
            </a:rPr>
            <a:t>HÀM SUMPRODUCT.</a:t>
          </a:r>
        </a:p>
      </dgm:t>
    </dgm:pt>
    <dgm:pt modelId="{64E8EF51-14E5-4DA4-B0B6-19A9F579D2A6}" type="parTrans" cxnId="{C3897D8D-960B-4AD4-87D8-A8489B3913CC}">
      <dgm:prSet/>
      <dgm:spPr/>
      <dgm:t>
        <a:bodyPr/>
        <a:lstStyle/>
        <a:p>
          <a:endParaRPr lang="en-US" sz="2400"/>
        </a:p>
      </dgm:t>
    </dgm:pt>
    <dgm:pt modelId="{8F192A40-8D71-4FD7-871A-6E3FDFB13BBC}" type="sibTrans" cxnId="{C3897D8D-960B-4AD4-87D8-A8489B3913CC}">
      <dgm:prSet/>
      <dgm:spPr/>
      <dgm:t>
        <a:bodyPr/>
        <a:lstStyle/>
        <a:p>
          <a:endParaRPr lang="en-US" sz="2400"/>
        </a:p>
      </dgm:t>
    </dgm:pt>
    <dgm:pt modelId="{0582FBAE-0497-44BE-9BBB-E154494E59DB}">
      <dgm:prSet phldrT="[Text]" custT="1"/>
      <dgm:spPr/>
      <dgm:t>
        <a:bodyPr/>
        <a:lstStyle/>
        <a:p>
          <a:r>
            <a:rPr lang="en-US" sz="2400">
              <a:latin typeface="Cambria" panose="02040503050406030204" pitchFamily="18" charset="0"/>
            </a:rPr>
            <a:t>HÀM ABS, SQRT, FACT.</a:t>
          </a:r>
        </a:p>
      </dgm:t>
    </dgm:pt>
    <dgm:pt modelId="{6E9660E4-C141-4135-ACE3-BF3FF413B460}" type="parTrans" cxnId="{5884E650-20C8-423F-B623-6ADEFFB90875}">
      <dgm:prSet/>
      <dgm:spPr/>
      <dgm:t>
        <a:bodyPr/>
        <a:lstStyle/>
        <a:p>
          <a:endParaRPr lang="en-US" sz="2400"/>
        </a:p>
      </dgm:t>
    </dgm:pt>
    <dgm:pt modelId="{F851782D-9F4C-49BE-892A-7E4B2760BCEF}" type="sibTrans" cxnId="{5884E650-20C8-423F-B623-6ADEFFB90875}">
      <dgm:prSet/>
      <dgm:spPr/>
      <dgm:t>
        <a:bodyPr/>
        <a:lstStyle/>
        <a:p>
          <a:endParaRPr lang="en-US" sz="2400"/>
        </a:p>
      </dgm:t>
    </dgm:pt>
    <dgm:pt modelId="{2D3897B4-A331-4E11-A121-5201B7C4F4E3}">
      <dgm:prSet phldrT="[Text]" custT="1"/>
      <dgm:spPr/>
      <dgm:t>
        <a:bodyPr/>
        <a:lstStyle/>
        <a:p>
          <a:r>
            <a:rPr lang="en-US" sz="2400">
              <a:latin typeface="Cambria" panose="02040503050406030204" pitchFamily="18" charset="0"/>
            </a:rPr>
            <a:t>2.</a:t>
          </a:r>
        </a:p>
      </dgm:t>
    </dgm:pt>
    <dgm:pt modelId="{D05DC6FA-A9B1-4B10-9884-F6E9BA4A0FE6}" type="parTrans" cxnId="{C11E2F69-AAA3-4397-B4E1-AEFC4CDECA06}">
      <dgm:prSet/>
      <dgm:spPr/>
      <dgm:t>
        <a:bodyPr/>
        <a:lstStyle/>
        <a:p>
          <a:endParaRPr lang="en-US" sz="2400"/>
        </a:p>
      </dgm:t>
    </dgm:pt>
    <dgm:pt modelId="{8FD6BF8D-DFFF-4039-BBF4-2C37478E5570}" type="sibTrans" cxnId="{C11E2F69-AAA3-4397-B4E1-AEFC4CDECA06}">
      <dgm:prSet/>
      <dgm:spPr/>
      <dgm:t>
        <a:bodyPr/>
        <a:lstStyle/>
        <a:p>
          <a:endParaRPr lang="en-US" sz="2400"/>
        </a:p>
      </dgm:t>
    </dgm:pt>
    <dgm:pt modelId="{7CDC3666-0904-4D74-90C9-0C0667529B53}">
      <dgm:prSet phldrT="[Text]" custT="1"/>
      <dgm:spPr/>
      <dgm:t>
        <a:bodyPr/>
        <a:lstStyle/>
        <a:p>
          <a:r>
            <a:rPr lang="en-US" sz="2400">
              <a:latin typeface="Cambria" panose="02040503050406030204" pitchFamily="18" charset="0"/>
            </a:rPr>
            <a:t>HÀM POWER.</a:t>
          </a:r>
        </a:p>
      </dgm:t>
    </dgm:pt>
    <dgm:pt modelId="{4C442CEB-8F6B-4957-9131-45DC4D0413FC}" type="parTrans" cxnId="{4A312D2A-16CB-4114-8B9F-A151C8E6D641}">
      <dgm:prSet/>
      <dgm:spPr/>
      <dgm:t>
        <a:bodyPr/>
        <a:lstStyle/>
        <a:p>
          <a:endParaRPr lang="en-US" sz="2400"/>
        </a:p>
      </dgm:t>
    </dgm:pt>
    <dgm:pt modelId="{672EB1B7-328F-439A-9295-24405AB80176}" type="sibTrans" cxnId="{4A312D2A-16CB-4114-8B9F-A151C8E6D641}">
      <dgm:prSet/>
      <dgm:spPr/>
      <dgm:t>
        <a:bodyPr/>
        <a:lstStyle/>
        <a:p>
          <a:endParaRPr lang="en-US" sz="2400"/>
        </a:p>
      </dgm:t>
    </dgm:pt>
    <dgm:pt modelId="{9F5043ED-84DD-434B-B9B1-825936B966C6}">
      <dgm:prSet phldrT="[Text]" custT="1"/>
      <dgm:spPr/>
      <dgm:t>
        <a:bodyPr/>
        <a:lstStyle/>
        <a:p>
          <a:r>
            <a:rPr lang="en-US" sz="2400">
              <a:latin typeface="Cambria" panose="02040503050406030204" pitchFamily="18" charset="0"/>
            </a:rPr>
            <a:t>3.</a:t>
          </a:r>
        </a:p>
      </dgm:t>
    </dgm:pt>
    <dgm:pt modelId="{213B8B71-3E06-4D26-8424-FAEB1E762F1F}" type="parTrans" cxnId="{F29D5F80-FA4A-416B-8EDD-ABB4EF301D24}">
      <dgm:prSet/>
      <dgm:spPr/>
      <dgm:t>
        <a:bodyPr/>
        <a:lstStyle/>
        <a:p>
          <a:endParaRPr lang="en-US" sz="2400"/>
        </a:p>
      </dgm:t>
    </dgm:pt>
    <dgm:pt modelId="{8097540A-AFA9-4522-A0A6-1630271B6B69}" type="sibTrans" cxnId="{F29D5F80-FA4A-416B-8EDD-ABB4EF301D24}">
      <dgm:prSet/>
      <dgm:spPr/>
      <dgm:t>
        <a:bodyPr/>
        <a:lstStyle/>
        <a:p>
          <a:endParaRPr lang="en-US" sz="2400"/>
        </a:p>
      </dgm:t>
    </dgm:pt>
    <dgm:pt modelId="{B5ACBF92-4056-4003-A510-783D0D2B76CC}">
      <dgm:prSet phldrT="[Text]" custT="1"/>
      <dgm:spPr/>
      <dgm:t>
        <a:bodyPr/>
        <a:lstStyle/>
        <a:p>
          <a:r>
            <a:rPr lang="en-US" sz="2400">
              <a:latin typeface="Cambria" panose="02040503050406030204" pitchFamily="18" charset="0"/>
            </a:rPr>
            <a:t>HÀM INT, MOD.</a:t>
          </a:r>
        </a:p>
      </dgm:t>
    </dgm:pt>
    <dgm:pt modelId="{115F6B8A-7E38-4EBB-8ABB-0D089C21EEF1}" type="parTrans" cxnId="{B1990264-A65F-4882-80B0-EC71CC93EFF6}">
      <dgm:prSet/>
      <dgm:spPr/>
      <dgm:t>
        <a:bodyPr/>
        <a:lstStyle/>
        <a:p>
          <a:endParaRPr lang="en-US" sz="2400"/>
        </a:p>
      </dgm:t>
    </dgm:pt>
    <dgm:pt modelId="{BEE44090-0710-4B3A-B905-2639FFD9BD26}" type="sibTrans" cxnId="{B1990264-A65F-4882-80B0-EC71CC93EFF6}">
      <dgm:prSet/>
      <dgm:spPr/>
      <dgm:t>
        <a:bodyPr/>
        <a:lstStyle/>
        <a:p>
          <a:endParaRPr lang="en-US" sz="2400"/>
        </a:p>
      </dgm:t>
    </dgm:pt>
    <dgm:pt modelId="{C9AC610E-BC5E-4C60-91BD-222DB96514CD}">
      <dgm:prSet phldrT="[Text]" custT="1"/>
      <dgm:spPr/>
      <dgm:t>
        <a:bodyPr/>
        <a:lstStyle/>
        <a:p>
          <a:r>
            <a:rPr lang="en-US" sz="2400">
              <a:latin typeface="Cambria" panose="02040503050406030204" pitchFamily="18" charset="0"/>
            </a:rPr>
            <a:t>4.</a:t>
          </a:r>
        </a:p>
      </dgm:t>
    </dgm:pt>
    <dgm:pt modelId="{F6BE9148-3046-4503-A46B-DA6B62E5B187}" type="parTrans" cxnId="{50C86B76-DDC9-492C-B5D3-C293F5D3A5A3}">
      <dgm:prSet/>
      <dgm:spPr/>
      <dgm:t>
        <a:bodyPr/>
        <a:lstStyle/>
        <a:p>
          <a:endParaRPr lang="en-US" sz="2400"/>
        </a:p>
      </dgm:t>
    </dgm:pt>
    <dgm:pt modelId="{A6616964-1052-42CC-A479-1FE5E2E05A87}" type="sibTrans" cxnId="{50C86B76-DDC9-492C-B5D3-C293F5D3A5A3}">
      <dgm:prSet/>
      <dgm:spPr/>
      <dgm:t>
        <a:bodyPr/>
        <a:lstStyle/>
        <a:p>
          <a:endParaRPr lang="en-US" sz="2400"/>
        </a:p>
      </dgm:t>
    </dgm:pt>
    <dgm:pt modelId="{95C938D3-3B51-4CAE-B470-C59B5EE3C105}" type="pres">
      <dgm:prSet presAssocID="{C94C8F7B-E0CF-4176-8BBE-F8B9D1E9315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B1AD695F-08B5-43EE-A02A-C5E6C0C2D4B6}" type="pres">
      <dgm:prSet presAssocID="{99521C58-A57C-4E1A-87F6-470A23ABFCD4}" presName="composite" presStyleCnt="0"/>
      <dgm:spPr/>
    </dgm:pt>
    <dgm:pt modelId="{CB454F74-18AF-498D-836D-E477FDE4458F}" type="pres">
      <dgm:prSet presAssocID="{99521C58-A57C-4E1A-87F6-470A23ABFCD4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1508EAC3-E374-418B-A88C-E37F95D6CBBF}" type="pres">
      <dgm:prSet presAssocID="{99521C58-A57C-4E1A-87F6-470A23ABFCD4}" presName="Parent" presStyleLbl="alignNode1" presStyleIdx="0" presStyleCnt="6">
        <dgm:presLayoutVars>
          <dgm:chMax val="3"/>
          <dgm:chPref val="3"/>
          <dgm:bulletEnabled val="1"/>
        </dgm:presLayoutVars>
      </dgm:prSet>
      <dgm:spPr/>
    </dgm:pt>
    <dgm:pt modelId="{D264FF0F-B87F-4290-AD5D-0CD61F1B86E6}" type="pres">
      <dgm:prSet presAssocID="{99521C58-A57C-4E1A-87F6-470A23ABFCD4}" presName="Accent" presStyleLbl="parChTrans1D1" presStyleIdx="0" presStyleCnt="6"/>
      <dgm:spPr/>
    </dgm:pt>
    <dgm:pt modelId="{4A46622C-E364-44BC-83A4-7A1502859952}" type="pres">
      <dgm:prSet presAssocID="{783EEF39-8D62-4084-8628-97155AF4422B}" presName="sibTrans" presStyleCnt="0"/>
      <dgm:spPr/>
    </dgm:pt>
    <dgm:pt modelId="{5A63DE2F-CCBB-40E5-95EF-70DD35CAFE22}" type="pres">
      <dgm:prSet presAssocID="{2D3897B4-A331-4E11-A121-5201B7C4F4E3}" presName="composite" presStyleCnt="0"/>
      <dgm:spPr/>
    </dgm:pt>
    <dgm:pt modelId="{426AFF0B-0AC9-4314-BD59-5FF90AC01A07}" type="pres">
      <dgm:prSet presAssocID="{2D3897B4-A331-4E11-A121-5201B7C4F4E3}" presName="FirstChild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02F75493-0C16-4FEC-AABF-7D806C172FE9}" type="pres">
      <dgm:prSet presAssocID="{2D3897B4-A331-4E11-A121-5201B7C4F4E3}" presName="Parent" presStyleLbl="alignNode1" presStyleIdx="1" presStyleCnt="6">
        <dgm:presLayoutVars>
          <dgm:chMax val="3"/>
          <dgm:chPref val="3"/>
          <dgm:bulletEnabled val="1"/>
        </dgm:presLayoutVars>
      </dgm:prSet>
      <dgm:spPr/>
    </dgm:pt>
    <dgm:pt modelId="{7DEBB06A-07C5-4EE5-9E35-0CA7F8BA8B17}" type="pres">
      <dgm:prSet presAssocID="{2D3897B4-A331-4E11-A121-5201B7C4F4E3}" presName="Accent" presStyleLbl="parChTrans1D1" presStyleIdx="1" presStyleCnt="6"/>
      <dgm:spPr/>
    </dgm:pt>
    <dgm:pt modelId="{393D9DA5-E653-4D48-8CC1-C8D21723B47E}" type="pres">
      <dgm:prSet presAssocID="{8FD6BF8D-DFFF-4039-BBF4-2C37478E5570}" presName="sibTrans" presStyleCnt="0"/>
      <dgm:spPr/>
    </dgm:pt>
    <dgm:pt modelId="{1BD4F32E-A227-47BF-AE2D-775FF05684BA}" type="pres">
      <dgm:prSet presAssocID="{9F5043ED-84DD-434B-B9B1-825936B966C6}" presName="composite" presStyleCnt="0"/>
      <dgm:spPr/>
    </dgm:pt>
    <dgm:pt modelId="{7472CCAC-1983-41EC-9BF0-E29D407AE76A}" type="pres">
      <dgm:prSet presAssocID="{9F5043ED-84DD-434B-B9B1-825936B966C6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E5EB9C22-7ADC-428D-A573-156559EA5079}" type="pres">
      <dgm:prSet presAssocID="{9F5043ED-84DD-434B-B9B1-825936B966C6}" presName="Parent" presStyleLbl="alignNode1" presStyleIdx="2" presStyleCnt="6">
        <dgm:presLayoutVars>
          <dgm:chMax val="3"/>
          <dgm:chPref val="3"/>
          <dgm:bulletEnabled val="1"/>
        </dgm:presLayoutVars>
      </dgm:prSet>
      <dgm:spPr/>
    </dgm:pt>
    <dgm:pt modelId="{F8775AEF-8C4A-430C-8CB5-AF578A19FCBB}" type="pres">
      <dgm:prSet presAssocID="{9F5043ED-84DD-434B-B9B1-825936B966C6}" presName="Accent" presStyleLbl="parChTrans1D1" presStyleIdx="2" presStyleCnt="6"/>
      <dgm:spPr/>
    </dgm:pt>
    <dgm:pt modelId="{8BD1FA2F-E663-41F4-899F-5182C2E4AA40}" type="pres">
      <dgm:prSet presAssocID="{8097540A-AFA9-4522-A0A6-1630271B6B69}" presName="sibTrans" presStyleCnt="0"/>
      <dgm:spPr/>
    </dgm:pt>
    <dgm:pt modelId="{A5717EDB-95D1-4AAE-85CC-CD0282FEE361}" type="pres">
      <dgm:prSet presAssocID="{C9AC610E-BC5E-4C60-91BD-222DB96514CD}" presName="composite" presStyleCnt="0"/>
      <dgm:spPr/>
    </dgm:pt>
    <dgm:pt modelId="{66285C1C-3F58-4881-892A-C92E4A967975}" type="pres">
      <dgm:prSet presAssocID="{C9AC610E-BC5E-4C60-91BD-222DB96514CD}" presName="FirstChild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3D735B4D-FD60-4BBB-84AB-E3FB02B12D8E}" type="pres">
      <dgm:prSet presAssocID="{C9AC610E-BC5E-4C60-91BD-222DB96514CD}" presName="Parent" presStyleLbl="alignNode1" presStyleIdx="3" presStyleCnt="6">
        <dgm:presLayoutVars>
          <dgm:chMax val="3"/>
          <dgm:chPref val="3"/>
          <dgm:bulletEnabled val="1"/>
        </dgm:presLayoutVars>
      </dgm:prSet>
      <dgm:spPr/>
    </dgm:pt>
    <dgm:pt modelId="{23343056-97F0-414A-B020-74B475557C28}" type="pres">
      <dgm:prSet presAssocID="{C9AC610E-BC5E-4C60-91BD-222DB96514CD}" presName="Accent" presStyleLbl="parChTrans1D1" presStyleIdx="3" presStyleCnt="6"/>
      <dgm:spPr/>
    </dgm:pt>
    <dgm:pt modelId="{72BA3001-71C1-433C-BD73-8AE290BB43D5}" type="pres">
      <dgm:prSet presAssocID="{A6616964-1052-42CC-A479-1FE5E2E05A87}" presName="sibTrans" presStyleCnt="0"/>
      <dgm:spPr/>
    </dgm:pt>
    <dgm:pt modelId="{B864C46C-84DF-4826-B465-384E23AD7E1A}" type="pres">
      <dgm:prSet presAssocID="{C2B63A10-F133-4B8A-ADD2-58D7490AF2AA}" presName="composite" presStyleCnt="0"/>
      <dgm:spPr/>
    </dgm:pt>
    <dgm:pt modelId="{7D8EFBDE-6E08-419D-9914-6A2444F6ABF0}" type="pres">
      <dgm:prSet presAssocID="{C2B63A10-F133-4B8A-ADD2-58D7490AF2AA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E4DF9D05-B9D3-4DFD-8A92-FA9312DF2ED9}" type="pres">
      <dgm:prSet presAssocID="{C2B63A10-F133-4B8A-ADD2-58D7490AF2AA}" presName="Parent" presStyleLbl="alignNode1" presStyleIdx="4" presStyleCnt="6">
        <dgm:presLayoutVars>
          <dgm:chMax val="3"/>
          <dgm:chPref val="3"/>
          <dgm:bulletEnabled val="1"/>
        </dgm:presLayoutVars>
      </dgm:prSet>
      <dgm:spPr/>
    </dgm:pt>
    <dgm:pt modelId="{03433FD0-2973-46AD-96D1-A10E659665D5}" type="pres">
      <dgm:prSet presAssocID="{C2B63A10-F133-4B8A-ADD2-58D7490AF2AA}" presName="Accent" presStyleLbl="parChTrans1D1" presStyleIdx="4" presStyleCnt="6"/>
      <dgm:spPr/>
    </dgm:pt>
    <dgm:pt modelId="{13E29B7E-94B7-4C0D-8734-06CA89D2B864}" type="pres">
      <dgm:prSet presAssocID="{0AF321CE-C7A2-4EA5-8197-00902962F569}" presName="sibTrans" presStyleCnt="0"/>
      <dgm:spPr/>
    </dgm:pt>
    <dgm:pt modelId="{B8DB3CF6-58F9-4D1C-B4A7-35DD2B62A822}" type="pres">
      <dgm:prSet presAssocID="{547CE4E1-F947-4D42-A9CC-382CE09549F6}" presName="composite" presStyleCnt="0"/>
      <dgm:spPr/>
    </dgm:pt>
    <dgm:pt modelId="{4535F066-9960-497D-9D74-1C6C3ECAC60C}" type="pres">
      <dgm:prSet presAssocID="{547CE4E1-F947-4D42-A9CC-382CE09549F6}" presName="FirstChild" presStyleLbl="revTx" presStyleIdx="5" presStyleCnt="6">
        <dgm:presLayoutVars>
          <dgm:chMax val="0"/>
          <dgm:chPref val="0"/>
          <dgm:bulletEnabled val="1"/>
        </dgm:presLayoutVars>
      </dgm:prSet>
      <dgm:spPr/>
    </dgm:pt>
    <dgm:pt modelId="{987905D2-A475-4B0D-A7D0-CF9929499181}" type="pres">
      <dgm:prSet presAssocID="{547CE4E1-F947-4D42-A9CC-382CE09549F6}" presName="Parent" presStyleLbl="alignNode1" presStyleIdx="5" presStyleCnt="6">
        <dgm:presLayoutVars>
          <dgm:chMax val="3"/>
          <dgm:chPref val="3"/>
          <dgm:bulletEnabled val="1"/>
        </dgm:presLayoutVars>
      </dgm:prSet>
      <dgm:spPr/>
    </dgm:pt>
    <dgm:pt modelId="{87335E3A-9AF3-4375-B730-08145C4A1A2D}" type="pres">
      <dgm:prSet presAssocID="{547CE4E1-F947-4D42-A9CC-382CE09549F6}" presName="Accent" presStyleLbl="parChTrans1D1" presStyleIdx="5" presStyleCnt="6"/>
      <dgm:spPr/>
    </dgm:pt>
  </dgm:ptLst>
  <dgm:cxnLst>
    <dgm:cxn modelId="{17D6F108-B260-4426-8168-5378B07140CE}" srcId="{C94C8F7B-E0CF-4176-8BBE-F8B9D1E93152}" destId="{99521C58-A57C-4E1A-87F6-470A23ABFCD4}" srcOrd="0" destOrd="0" parTransId="{C21D7D36-5D6B-47EE-98B9-A6F5A1031784}" sibTransId="{783EEF39-8D62-4084-8628-97155AF4422B}"/>
    <dgm:cxn modelId="{107CC824-C148-4564-A3C7-BA29B5C4437E}" type="presOf" srcId="{E7DE28C0-1518-40C9-9015-9E8CFC8FE19C}" destId="{7D8EFBDE-6E08-419D-9914-6A2444F6ABF0}" srcOrd="0" destOrd="0" presId="urn:microsoft.com/office/officeart/2011/layout/TabList"/>
    <dgm:cxn modelId="{4A312D2A-16CB-4114-8B9F-A151C8E6D641}" srcId="{2D3897B4-A331-4E11-A121-5201B7C4F4E3}" destId="{7CDC3666-0904-4D74-90C9-0C0667529B53}" srcOrd="0" destOrd="0" parTransId="{4C442CEB-8F6B-4957-9131-45DC4D0413FC}" sibTransId="{672EB1B7-328F-439A-9295-24405AB80176}"/>
    <dgm:cxn modelId="{A2267A2A-3BB6-4AE9-BF80-5C342B141B3E}" srcId="{C2B63A10-F133-4B8A-ADD2-58D7490AF2AA}" destId="{E7DE28C0-1518-40C9-9015-9E8CFC8FE19C}" srcOrd="0" destOrd="0" parTransId="{00E3A588-4366-4BC1-A8AB-98E8F4988CDC}" sibTransId="{D1A078FB-7EE9-4EE6-989C-F4DA51D9510C}"/>
    <dgm:cxn modelId="{A8856731-B2F6-43FC-8C64-E63171528D5F}" srcId="{C9AC610E-BC5E-4C60-91BD-222DB96514CD}" destId="{4C2D0D9A-855A-44C0-9913-374DE37ADA00}" srcOrd="0" destOrd="0" parTransId="{4394F3A9-A3D3-4139-878D-AD98B034198C}" sibTransId="{43CF26A2-8A27-473D-B989-568FC0F4D548}"/>
    <dgm:cxn modelId="{6825EC5B-D03E-4CE0-8C1B-927A0936ADFF}" type="presOf" srcId="{C9AC610E-BC5E-4C60-91BD-222DB96514CD}" destId="{3D735B4D-FD60-4BBB-84AB-E3FB02B12D8E}" srcOrd="0" destOrd="0" presId="urn:microsoft.com/office/officeart/2011/layout/TabList"/>
    <dgm:cxn modelId="{DF6B9C5F-E600-40B4-BD84-74FD290AF55F}" type="presOf" srcId="{7CDC3666-0904-4D74-90C9-0C0667529B53}" destId="{426AFF0B-0AC9-4314-BD59-5FF90AC01A07}" srcOrd="0" destOrd="0" presId="urn:microsoft.com/office/officeart/2011/layout/TabList"/>
    <dgm:cxn modelId="{D1873260-E600-4C67-ACA5-C754B823B9BB}" srcId="{C94C8F7B-E0CF-4176-8BBE-F8B9D1E93152}" destId="{547CE4E1-F947-4D42-A9CC-382CE09549F6}" srcOrd="5" destOrd="0" parTransId="{4CE794B7-9F63-4877-942D-D1FD9A7E0DF7}" sibTransId="{2129470E-47B7-4F85-8F17-CEFE278839AA}"/>
    <dgm:cxn modelId="{B1990264-A65F-4882-80B0-EC71CC93EFF6}" srcId="{9F5043ED-84DD-434B-B9B1-825936B966C6}" destId="{B5ACBF92-4056-4003-A510-783D0D2B76CC}" srcOrd="0" destOrd="0" parTransId="{115F6B8A-7E38-4EBB-8ABB-0D089C21EEF1}" sibTransId="{BEE44090-0710-4B3A-B905-2639FFD9BD26}"/>
    <dgm:cxn modelId="{C11E2F69-AAA3-4397-B4E1-AEFC4CDECA06}" srcId="{C94C8F7B-E0CF-4176-8BBE-F8B9D1E93152}" destId="{2D3897B4-A331-4E11-A121-5201B7C4F4E3}" srcOrd="1" destOrd="0" parTransId="{D05DC6FA-A9B1-4B10-9884-F6E9BA4A0FE6}" sibTransId="{8FD6BF8D-DFFF-4039-BBF4-2C37478E5570}"/>
    <dgm:cxn modelId="{862E5C6C-716F-416D-8C4D-A0C5CB07568C}" type="presOf" srcId="{62C13D03-ABCD-4E11-8474-580FD2924ED8}" destId="{4535F066-9960-497D-9D74-1C6C3ECAC60C}" srcOrd="0" destOrd="0" presId="urn:microsoft.com/office/officeart/2011/layout/TabList"/>
    <dgm:cxn modelId="{9D8B4350-D8BF-4309-90EC-6DC4FC4D90F6}" type="presOf" srcId="{4C2D0D9A-855A-44C0-9913-374DE37ADA00}" destId="{66285C1C-3F58-4881-892A-C92E4A967975}" srcOrd="0" destOrd="0" presId="urn:microsoft.com/office/officeart/2011/layout/TabList"/>
    <dgm:cxn modelId="{5884E650-20C8-423F-B623-6ADEFFB90875}" srcId="{99521C58-A57C-4E1A-87F6-470A23ABFCD4}" destId="{0582FBAE-0497-44BE-9BBB-E154494E59DB}" srcOrd="0" destOrd="0" parTransId="{6E9660E4-C141-4135-ACE3-BF3FF413B460}" sibTransId="{F851782D-9F4C-49BE-892A-7E4B2760BCEF}"/>
    <dgm:cxn modelId="{65819054-CE0E-4747-BAC7-B9169A3C0B4F}" type="presOf" srcId="{C94C8F7B-E0CF-4176-8BBE-F8B9D1E93152}" destId="{95C938D3-3B51-4CAE-B470-C59B5EE3C105}" srcOrd="0" destOrd="0" presId="urn:microsoft.com/office/officeart/2011/layout/TabList"/>
    <dgm:cxn modelId="{50C86B76-DDC9-492C-B5D3-C293F5D3A5A3}" srcId="{C94C8F7B-E0CF-4176-8BBE-F8B9D1E93152}" destId="{C9AC610E-BC5E-4C60-91BD-222DB96514CD}" srcOrd="3" destOrd="0" parTransId="{F6BE9148-3046-4503-A46B-DA6B62E5B187}" sibTransId="{A6616964-1052-42CC-A479-1FE5E2E05A87}"/>
    <dgm:cxn modelId="{F29D5F80-FA4A-416B-8EDD-ABB4EF301D24}" srcId="{C94C8F7B-E0CF-4176-8BBE-F8B9D1E93152}" destId="{9F5043ED-84DD-434B-B9B1-825936B966C6}" srcOrd="2" destOrd="0" parTransId="{213B8B71-3E06-4D26-8424-FAEB1E762F1F}" sibTransId="{8097540A-AFA9-4522-A0A6-1630271B6B69}"/>
    <dgm:cxn modelId="{7154DE89-4974-4B7D-A4CF-F4A216355168}" type="presOf" srcId="{C2B63A10-F133-4B8A-ADD2-58D7490AF2AA}" destId="{E4DF9D05-B9D3-4DFD-8A92-FA9312DF2ED9}" srcOrd="0" destOrd="0" presId="urn:microsoft.com/office/officeart/2011/layout/TabList"/>
    <dgm:cxn modelId="{C3897D8D-960B-4AD4-87D8-A8489B3913CC}" srcId="{547CE4E1-F947-4D42-A9CC-382CE09549F6}" destId="{62C13D03-ABCD-4E11-8474-580FD2924ED8}" srcOrd="0" destOrd="0" parTransId="{64E8EF51-14E5-4DA4-B0B6-19A9F579D2A6}" sibTransId="{8F192A40-8D71-4FD7-871A-6E3FDFB13BBC}"/>
    <dgm:cxn modelId="{E085C3A6-08CF-4B18-92FD-3DD55AD848C1}" type="presOf" srcId="{0582FBAE-0497-44BE-9BBB-E154494E59DB}" destId="{CB454F74-18AF-498D-836D-E477FDE4458F}" srcOrd="0" destOrd="0" presId="urn:microsoft.com/office/officeart/2011/layout/TabList"/>
    <dgm:cxn modelId="{5CB6D6A7-08C4-411B-A54D-722A58B3F18A}" type="presOf" srcId="{B5ACBF92-4056-4003-A510-783D0D2B76CC}" destId="{7472CCAC-1983-41EC-9BF0-E29D407AE76A}" srcOrd="0" destOrd="0" presId="urn:microsoft.com/office/officeart/2011/layout/TabList"/>
    <dgm:cxn modelId="{6BAD1AA8-FBC8-4A12-AAF8-7C165D719DE0}" srcId="{C94C8F7B-E0CF-4176-8BBE-F8B9D1E93152}" destId="{C2B63A10-F133-4B8A-ADD2-58D7490AF2AA}" srcOrd="4" destOrd="0" parTransId="{9A6937E0-0A14-4AD6-B980-25A8006832BE}" sibTransId="{0AF321CE-C7A2-4EA5-8197-00902962F569}"/>
    <dgm:cxn modelId="{244134B9-5FAC-49CF-A143-B2D50EE66DBB}" type="presOf" srcId="{9F5043ED-84DD-434B-B9B1-825936B966C6}" destId="{E5EB9C22-7ADC-428D-A573-156559EA5079}" srcOrd="0" destOrd="0" presId="urn:microsoft.com/office/officeart/2011/layout/TabList"/>
    <dgm:cxn modelId="{78C5C6BA-E7F0-49C1-85F0-FB36393DDA5E}" type="presOf" srcId="{99521C58-A57C-4E1A-87F6-470A23ABFCD4}" destId="{1508EAC3-E374-418B-A88C-E37F95D6CBBF}" srcOrd="0" destOrd="0" presId="urn:microsoft.com/office/officeart/2011/layout/TabList"/>
    <dgm:cxn modelId="{4183BDC0-7427-4377-944A-C1BAD3EC4707}" type="presOf" srcId="{547CE4E1-F947-4D42-A9CC-382CE09549F6}" destId="{987905D2-A475-4B0D-A7D0-CF9929499181}" srcOrd="0" destOrd="0" presId="urn:microsoft.com/office/officeart/2011/layout/TabList"/>
    <dgm:cxn modelId="{32CDDFDE-1C18-4CE1-A9ED-C0698DE62F03}" type="presOf" srcId="{2D3897B4-A331-4E11-A121-5201B7C4F4E3}" destId="{02F75493-0C16-4FEC-AABF-7D806C172FE9}" srcOrd="0" destOrd="0" presId="urn:microsoft.com/office/officeart/2011/layout/TabList"/>
    <dgm:cxn modelId="{6E44AE82-27AF-4399-B8F9-AD99E7119870}" type="presParOf" srcId="{95C938D3-3B51-4CAE-B470-C59B5EE3C105}" destId="{B1AD695F-08B5-43EE-A02A-C5E6C0C2D4B6}" srcOrd="0" destOrd="0" presId="urn:microsoft.com/office/officeart/2011/layout/TabList"/>
    <dgm:cxn modelId="{BB76A826-57E5-449E-90D7-A8D5E0846A61}" type="presParOf" srcId="{B1AD695F-08B5-43EE-A02A-C5E6C0C2D4B6}" destId="{CB454F74-18AF-498D-836D-E477FDE4458F}" srcOrd="0" destOrd="0" presId="urn:microsoft.com/office/officeart/2011/layout/TabList"/>
    <dgm:cxn modelId="{068DBED7-5569-4C6F-84BB-24D9A245F94E}" type="presParOf" srcId="{B1AD695F-08B5-43EE-A02A-C5E6C0C2D4B6}" destId="{1508EAC3-E374-418B-A88C-E37F95D6CBBF}" srcOrd="1" destOrd="0" presId="urn:microsoft.com/office/officeart/2011/layout/TabList"/>
    <dgm:cxn modelId="{E857846B-8C0F-4BE1-B406-03680306CCB6}" type="presParOf" srcId="{B1AD695F-08B5-43EE-A02A-C5E6C0C2D4B6}" destId="{D264FF0F-B87F-4290-AD5D-0CD61F1B86E6}" srcOrd="2" destOrd="0" presId="urn:microsoft.com/office/officeart/2011/layout/TabList"/>
    <dgm:cxn modelId="{7353C11B-2CE0-49A6-8322-89D82571C4AA}" type="presParOf" srcId="{95C938D3-3B51-4CAE-B470-C59B5EE3C105}" destId="{4A46622C-E364-44BC-83A4-7A1502859952}" srcOrd="1" destOrd="0" presId="urn:microsoft.com/office/officeart/2011/layout/TabList"/>
    <dgm:cxn modelId="{062760E0-051D-4AA5-A228-A9D3BB33BC92}" type="presParOf" srcId="{95C938D3-3B51-4CAE-B470-C59B5EE3C105}" destId="{5A63DE2F-CCBB-40E5-95EF-70DD35CAFE22}" srcOrd="2" destOrd="0" presId="urn:microsoft.com/office/officeart/2011/layout/TabList"/>
    <dgm:cxn modelId="{284B7985-B460-441D-9488-ADDE3043DCC6}" type="presParOf" srcId="{5A63DE2F-CCBB-40E5-95EF-70DD35CAFE22}" destId="{426AFF0B-0AC9-4314-BD59-5FF90AC01A07}" srcOrd="0" destOrd="0" presId="urn:microsoft.com/office/officeart/2011/layout/TabList"/>
    <dgm:cxn modelId="{5E4D92CE-9A8F-4223-B339-F4F251096679}" type="presParOf" srcId="{5A63DE2F-CCBB-40E5-95EF-70DD35CAFE22}" destId="{02F75493-0C16-4FEC-AABF-7D806C172FE9}" srcOrd="1" destOrd="0" presId="urn:microsoft.com/office/officeart/2011/layout/TabList"/>
    <dgm:cxn modelId="{1EE930C0-20A4-440F-A697-0DDDB2A2EE1C}" type="presParOf" srcId="{5A63DE2F-CCBB-40E5-95EF-70DD35CAFE22}" destId="{7DEBB06A-07C5-4EE5-9E35-0CA7F8BA8B17}" srcOrd="2" destOrd="0" presId="urn:microsoft.com/office/officeart/2011/layout/TabList"/>
    <dgm:cxn modelId="{1F38C4A6-9F3E-48F3-90CA-8FB710D2E4B6}" type="presParOf" srcId="{95C938D3-3B51-4CAE-B470-C59B5EE3C105}" destId="{393D9DA5-E653-4D48-8CC1-C8D21723B47E}" srcOrd="3" destOrd="0" presId="urn:microsoft.com/office/officeart/2011/layout/TabList"/>
    <dgm:cxn modelId="{4519AF95-4BE0-4F19-8ED7-B740C5C13642}" type="presParOf" srcId="{95C938D3-3B51-4CAE-B470-C59B5EE3C105}" destId="{1BD4F32E-A227-47BF-AE2D-775FF05684BA}" srcOrd="4" destOrd="0" presId="urn:microsoft.com/office/officeart/2011/layout/TabList"/>
    <dgm:cxn modelId="{85794950-530A-4C50-A194-7922EFCC86EB}" type="presParOf" srcId="{1BD4F32E-A227-47BF-AE2D-775FF05684BA}" destId="{7472CCAC-1983-41EC-9BF0-E29D407AE76A}" srcOrd="0" destOrd="0" presId="urn:microsoft.com/office/officeart/2011/layout/TabList"/>
    <dgm:cxn modelId="{BE9135BE-2563-4BA8-B74A-67757AFBF889}" type="presParOf" srcId="{1BD4F32E-A227-47BF-AE2D-775FF05684BA}" destId="{E5EB9C22-7ADC-428D-A573-156559EA5079}" srcOrd="1" destOrd="0" presId="urn:microsoft.com/office/officeart/2011/layout/TabList"/>
    <dgm:cxn modelId="{4955FE55-FFAC-40BA-B79A-B8941E176A9B}" type="presParOf" srcId="{1BD4F32E-A227-47BF-AE2D-775FF05684BA}" destId="{F8775AEF-8C4A-430C-8CB5-AF578A19FCBB}" srcOrd="2" destOrd="0" presId="urn:microsoft.com/office/officeart/2011/layout/TabList"/>
    <dgm:cxn modelId="{6BB64964-BC44-45ED-970A-348C74E24882}" type="presParOf" srcId="{95C938D3-3B51-4CAE-B470-C59B5EE3C105}" destId="{8BD1FA2F-E663-41F4-899F-5182C2E4AA40}" srcOrd="5" destOrd="0" presId="urn:microsoft.com/office/officeart/2011/layout/TabList"/>
    <dgm:cxn modelId="{D6E28887-4702-4A61-98CC-DEB88B612ACD}" type="presParOf" srcId="{95C938D3-3B51-4CAE-B470-C59B5EE3C105}" destId="{A5717EDB-95D1-4AAE-85CC-CD0282FEE361}" srcOrd="6" destOrd="0" presId="urn:microsoft.com/office/officeart/2011/layout/TabList"/>
    <dgm:cxn modelId="{3FD62E2C-A23F-4D12-AE7A-4CE57A4E361E}" type="presParOf" srcId="{A5717EDB-95D1-4AAE-85CC-CD0282FEE361}" destId="{66285C1C-3F58-4881-892A-C92E4A967975}" srcOrd="0" destOrd="0" presId="urn:microsoft.com/office/officeart/2011/layout/TabList"/>
    <dgm:cxn modelId="{781E5239-F851-4EA4-886E-451B47390F44}" type="presParOf" srcId="{A5717EDB-95D1-4AAE-85CC-CD0282FEE361}" destId="{3D735B4D-FD60-4BBB-84AB-E3FB02B12D8E}" srcOrd="1" destOrd="0" presId="urn:microsoft.com/office/officeart/2011/layout/TabList"/>
    <dgm:cxn modelId="{4A55CF09-87E6-4427-9DBF-BC620CBB1B19}" type="presParOf" srcId="{A5717EDB-95D1-4AAE-85CC-CD0282FEE361}" destId="{23343056-97F0-414A-B020-74B475557C28}" srcOrd="2" destOrd="0" presId="urn:microsoft.com/office/officeart/2011/layout/TabList"/>
    <dgm:cxn modelId="{27A9AC49-ABDD-4787-873A-6E0846AF704D}" type="presParOf" srcId="{95C938D3-3B51-4CAE-B470-C59B5EE3C105}" destId="{72BA3001-71C1-433C-BD73-8AE290BB43D5}" srcOrd="7" destOrd="0" presId="urn:microsoft.com/office/officeart/2011/layout/TabList"/>
    <dgm:cxn modelId="{87C327E1-84D5-4012-ABBA-1118978F9359}" type="presParOf" srcId="{95C938D3-3B51-4CAE-B470-C59B5EE3C105}" destId="{B864C46C-84DF-4826-B465-384E23AD7E1A}" srcOrd="8" destOrd="0" presId="urn:microsoft.com/office/officeart/2011/layout/TabList"/>
    <dgm:cxn modelId="{38E1DE48-2C10-4D37-9273-54F63B7C0DA1}" type="presParOf" srcId="{B864C46C-84DF-4826-B465-384E23AD7E1A}" destId="{7D8EFBDE-6E08-419D-9914-6A2444F6ABF0}" srcOrd="0" destOrd="0" presId="urn:microsoft.com/office/officeart/2011/layout/TabList"/>
    <dgm:cxn modelId="{B086267E-8FA9-485C-8C1B-6CB2E94F3796}" type="presParOf" srcId="{B864C46C-84DF-4826-B465-384E23AD7E1A}" destId="{E4DF9D05-B9D3-4DFD-8A92-FA9312DF2ED9}" srcOrd="1" destOrd="0" presId="urn:microsoft.com/office/officeart/2011/layout/TabList"/>
    <dgm:cxn modelId="{7B048CEE-8D38-46F6-803C-94219D7D8086}" type="presParOf" srcId="{B864C46C-84DF-4826-B465-384E23AD7E1A}" destId="{03433FD0-2973-46AD-96D1-A10E659665D5}" srcOrd="2" destOrd="0" presId="urn:microsoft.com/office/officeart/2011/layout/TabList"/>
    <dgm:cxn modelId="{4486604E-38F7-459E-9C3D-54374C2B7BE5}" type="presParOf" srcId="{95C938D3-3B51-4CAE-B470-C59B5EE3C105}" destId="{13E29B7E-94B7-4C0D-8734-06CA89D2B864}" srcOrd="9" destOrd="0" presId="urn:microsoft.com/office/officeart/2011/layout/TabList"/>
    <dgm:cxn modelId="{2DBFEE36-8359-4510-BECC-9A3DD9C8F743}" type="presParOf" srcId="{95C938D3-3B51-4CAE-B470-C59B5EE3C105}" destId="{B8DB3CF6-58F9-4D1C-B4A7-35DD2B62A822}" srcOrd="10" destOrd="0" presId="urn:microsoft.com/office/officeart/2011/layout/TabList"/>
    <dgm:cxn modelId="{F7596460-7535-4F0D-81D9-EF5A1DE2CA5E}" type="presParOf" srcId="{B8DB3CF6-58F9-4D1C-B4A7-35DD2B62A822}" destId="{4535F066-9960-497D-9D74-1C6C3ECAC60C}" srcOrd="0" destOrd="0" presId="urn:microsoft.com/office/officeart/2011/layout/TabList"/>
    <dgm:cxn modelId="{35138590-BC70-4F39-A3D7-873FD78A8085}" type="presParOf" srcId="{B8DB3CF6-58F9-4D1C-B4A7-35DD2B62A822}" destId="{987905D2-A475-4B0D-A7D0-CF9929499181}" srcOrd="1" destOrd="0" presId="urn:microsoft.com/office/officeart/2011/layout/TabList"/>
    <dgm:cxn modelId="{6916BFCE-EB14-4B5F-9A0C-4E050BCA0125}" type="presParOf" srcId="{B8DB3CF6-58F9-4D1C-B4A7-35DD2B62A822}" destId="{87335E3A-9AF3-4375-B730-08145C4A1A2D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4C8F7B-E0CF-4176-8BBE-F8B9D1E93152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521C58-A57C-4E1A-87F6-470A23ABFCD4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1.</a:t>
          </a:r>
        </a:p>
      </dgm:t>
    </dgm:pt>
    <dgm:pt modelId="{C21D7D36-5D6B-47EE-98B9-A6F5A1031784}" type="parTrans" cxnId="{17D6F108-B260-4426-8168-5378B07140CE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783EEF39-8D62-4084-8628-97155AF4422B}" type="sibTrans" cxnId="{17D6F108-B260-4426-8168-5378B07140CE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4C2D0D9A-855A-44C0-9913-374DE37ADA00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DAY, MONTH, YEAR.</a:t>
          </a:r>
        </a:p>
      </dgm:t>
    </dgm:pt>
    <dgm:pt modelId="{4394F3A9-A3D3-4139-878D-AD98B034198C}" type="parTrans" cxnId="{A8856731-B2F6-43FC-8C64-E63171528D5F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43CF26A2-8A27-473D-B989-568FC0F4D548}" type="sibTrans" cxnId="{A8856731-B2F6-43FC-8C64-E63171528D5F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C2B63A10-F133-4B8A-ADD2-58D7490AF2AA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3.</a:t>
          </a:r>
        </a:p>
      </dgm:t>
    </dgm:pt>
    <dgm:pt modelId="{9A6937E0-0A14-4AD6-B980-25A8006832BE}" type="parTrans" cxnId="{6BAD1AA8-FBC8-4A12-AAF8-7C165D719DE0}">
      <dgm:prSet/>
      <dgm:spPr/>
      <dgm:t>
        <a:bodyPr/>
        <a:lstStyle/>
        <a:p>
          <a:endParaRPr lang="en-US" sz="2800"/>
        </a:p>
      </dgm:t>
    </dgm:pt>
    <dgm:pt modelId="{0AF321CE-C7A2-4EA5-8197-00902962F569}" type="sibTrans" cxnId="{6BAD1AA8-FBC8-4A12-AAF8-7C165D719DE0}">
      <dgm:prSet/>
      <dgm:spPr/>
      <dgm:t>
        <a:bodyPr/>
        <a:lstStyle/>
        <a:p>
          <a:endParaRPr lang="en-US" sz="2800"/>
        </a:p>
      </dgm:t>
    </dgm:pt>
    <dgm:pt modelId="{E7DE28C0-1518-40C9-9015-9E8CFC8FE19C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HOUR, MINUTE, SECOND.</a:t>
          </a:r>
        </a:p>
      </dgm:t>
    </dgm:pt>
    <dgm:pt modelId="{00E3A588-4366-4BC1-A8AB-98E8F4988CDC}" type="parTrans" cxnId="{A2267A2A-3BB6-4AE9-BF80-5C342B141B3E}">
      <dgm:prSet/>
      <dgm:spPr/>
      <dgm:t>
        <a:bodyPr/>
        <a:lstStyle/>
        <a:p>
          <a:endParaRPr lang="en-US" sz="2800"/>
        </a:p>
      </dgm:t>
    </dgm:pt>
    <dgm:pt modelId="{D1A078FB-7EE9-4EE6-989C-F4DA51D9510C}" type="sibTrans" cxnId="{A2267A2A-3BB6-4AE9-BF80-5C342B141B3E}">
      <dgm:prSet/>
      <dgm:spPr/>
      <dgm:t>
        <a:bodyPr/>
        <a:lstStyle/>
        <a:p>
          <a:endParaRPr lang="en-US" sz="2800"/>
        </a:p>
      </dgm:t>
    </dgm:pt>
    <dgm:pt modelId="{547CE4E1-F947-4D42-A9CC-382CE09549F6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4.</a:t>
          </a:r>
        </a:p>
      </dgm:t>
    </dgm:pt>
    <dgm:pt modelId="{4CE794B7-9F63-4877-942D-D1FD9A7E0DF7}" type="parTrans" cxnId="{D1873260-E600-4C67-ACA5-C754B823B9BB}">
      <dgm:prSet/>
      <dgm:spPr/>
      <dgm:t>
        <a:bodyPr/>
        <a:lstStyle/>
        <a:p>
          <a:endParaRPr lang="en-US" sz="2800"/>
        </a:p>
      </dgm:t>
    </dgm:pt>
    <dgm:pt modelId="{2129470E-47B7-4F85-8F17-CEFE278839AA}" type="sibTrans" cxnId="{D1873260-E600-4C67-ACA5-C754B823B9BB}">
      <dgm:prSet/>
      <dgm:spPr/>
      <dgm:t>
        <a:bodyPr/>
        <a:lstStyle/>
        <a:p>
          <a:endParaRPr lang="en-US" sz="2800"/>
        </a:p>
      </dgm:t>
    </dgm:pt>
    <dgm:pt modelId="{62C13D03-ABCD-4E11-8474-580FD2924ED8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DATE.</a:t>
          </a:r>
        </a:p>
      </dgm:t>
    </dgm:pt>
    <dgm:pt modelId="{64E8EF51-14E5-4DA4-B0B6-19A9F579D2A6}" type="parTrans" cxnId="{C3897D8D-960B-4AD4-87D8-A8489B3913CC}">
      <dgm:prSet/>
      <dgm:spPr/>
      <dgm:t>
        <a:bodyPr/>
        <a:lstStyle/>
        <a:p>
          <a:endParaRPr lang="en-US" sz="2800"/>
        </a:p>
      </dgm:t>
    </dgm:pt>
    <dgm:pt modelId="{8F192A40-8D71-4FD7-871A-6E3FDFB13BBC}" type="sibTrans" cxnId="{C3897D8D-960B-4AD4-87D8-A8489B3913CC}">
      <dgm:prSet/>
      <dgm:spPr/>
      <dgm:t>
        <a:bodyPr/>
        <a:lstStyle/>
        <a:p>
          <a:endParaRPr lang="en-US" sz="2800"/>
        </a:p>
      </dgm:t>
    </dgm:pt>
    <dgm:pt modelId="{A9A7D5E2-6410-4DAA-9C3A-E1C0CB8E4126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2.</a:t>
          </a:r>
        </a:p>
      </dgm:t>
    </dgm:pt>
    <dgm:pt modelId="{BCDD39C4-86C3-4F1B-A667-999BF4EF1089}" type="sibTrans" cxnId="{2B01E0C7-4D2C-43F2-A1B9-79B302E8A93D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598A8182-3A51-4F5A-AF7D-43CAB801D1E2}" type="parTrans" cxnId="{2B01E0C7-4D2C-43F2-A1B9-79B302E8A93D}">
      <dgm:prSet/>
      <dgm:spPr/>
      <dgm:t>
        <a:bodyPr/>
        <a:lstStyle/>
        <a:p>
          <a:endParaRPr lang="en-US" sz="2800">
            <a:latin typeface="Cambria" panose="02040503050406030204" pitchFamily="18" charset="0"/>
          </a:endParaRPr>
        </a:p>
      </dgm:t>
    </dgm:pt>
    <dgm:pt modelId="{9B9B332F-8D57-4E7E-8E4F-60188C9BF3D8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WEEKDAY.</a:t>
          </a:r>
        </a:p>
      </dgm:t>
    </dgm:pt>
    <dgm:pt modelId="{982923D5-033C-4469-A94E-9A8B029C8505}" type="parTrans" cxnId="{F298D0A5-6F07-473A-8D8A-4F3A3FC74224}">
      <dgm:prSet/>
      <dgm:spPr/>
      <dgm:t>
        <a:bodyPr/>
        <a:lstStyle/>
        <a:p>
          <a:endParaRPr lang="en-US" sz="2800"/>
        </a:p>
      </dgm:t>
    </dgm:pt>
    <dgm:pt modelId="{46BF7A02-5B21-4214-B0AE-80B9377ED883}" type="sibTrans" cxnId="{F298D0A5-6F07-473A-8D8A-4F3A3FC74224}">
      <dgm:prSet/>
      <dgm:spPr/>
      <dgm:t>
        <a:bodyPr/>
        <a:lstStyle/>
        <a:p>
          <a:endParaRPr lang="en-US" sz="2800"/>
        </a:p>
      </dgm:t>
    </dgm:pt>
    <dgm:pt modelId="{CDE3F8D3-8A40-4CF5-8EDB-EEEFA88A5372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5.</a:t>
          </a:r>
        </a:p>
      </dgm:t>
    </dgm:pt>
    <dgm:pt modelId="{5996A678-6370-4D08-9C68-7F508AF507DC}" type="parTrans" cxnId="{5B095E09-5370-4ACF-8BD4-8B14C786EC56}">
      <dgm:prSet/>
      <dgm:spPr/>
      <dgm:t>
        <a:bodyPr/>
        <a:lstStyle/>
        <a:p>
          <a:endParaRPr lang="en-US"/>
        </a:p>
      </dgm:t>
    </dgm:pt>
    <dgm:pt modelId="{74488AA6-0D98-40FE-B24F-A100DB957669}" type="sibTrans" cxnId="{5B095E09-5370-4ACF-8BD4-8B14C786EC56}">
      <dgm:prSet/>
      <dgm:spPr/>
      <dgm:t>
        <a:bodyPr/>
        <a:lstStyle/>
        <a:p>
          <a:endParaRPr lang="en-US"/>
        </a:p>
      </dgm:t>
    </dgm:pt>
    <dgm:pt modelId="{16EF2A4A-7DC8-4E72-9DEE-9396FB02D81F}">
      <dgm:prSet phldrT="[Text]" custT="1"/>
      <dgm:spPr/>
      <dgm:t>
        <a:bodyPr/>
        <a:lstStyle/>
        <a:p>
          <a:r>
            <a:rPr lang="en-US" sz="2800">
              <a:latin typeface="Cambria" panose="02040503050406030204" pitchFamily="18" charset="0"/>
            </a:rPr>
            <a:t>HÀM DATEDIF.</a:t>
          </a:r>
        </a:p>
      </dgm:t>
    </dgm:pt>
    <dgm:pt modelId="{BE1ABBFE-6FCE-45AB-9E9F-A9BE9C7CB014}" type="parTrans" cxnId="{62504D54-BD7C-4224-9587-9A7336A6EFCC}">
      <dgm:prSet/>
      <dgm:spPr/>
      <dgm:t>
        <a:bodyPr/>
        <a:lstStyle/>
        <a:p>
          <a:endParaRPr lang="en-US"/>
        </a:p>
      </dgm:t>
    </dgm:pt>
    <dgm:pt modelId="{131E3805-247B-4832-B2ED-3FC82353D886}" type="sibTrans" cxnId="{62504D54-BD7C-4224-9587-9A7336A6EFCC}">
      <dgm:prSet/>
      <dgm:spPr/>
      <dgm:t>
        <a:bodyPr/>
        <a:lstStyle/>
        <a:p>
          <a:endParaRPr lang="en-US"/>
        </a:p>
      </dgm:t>
    </dgm:pt>
    <dgm:pt modelId="{3029ED9B-F03C-4465-AE49-CF7979FB868B}" type="pres">
      <dgm:prSet presAssocID="{C94C8F7B-E0CF-4176-8BBE-F8B9D1E93152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93AFEFC3-95CE-4CAD-814C-F2BBF0A8CECB}" type="pres">
      <dgm:prSet presAssocID="{99521C58-A57C-4E1A-87F6-470A23ABFCD4}" presName="composite" presStyleCnt="0"/>
      <dgm:spPr/>
    </dgm:pt>
    <dgm:pt modelId="{F5C53FDE-0D72-4F8B-83AE-D9E9EBF13124}" type="pres">
      <dgm:prSet presAssocID="{99521C58-A57C-4E1A-87F6-470A23ABFCD4}" presName="FirstChild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6788913B-E17D-4A73-AD70-A1DBEAA225C7}" type="pres">
      <dgm:prSet presAssocID="{99521C58-A57C-4E1A-87F6-470A23ABFCD4}" presName="Parent" presStyleLbl="alignNode1" presStyleIdx="0" presStyleCnt="5">
        <dgm:presLayoutVars>
          <dgm:chMax val="3"/>
          <dgm:chPref val="3"/>
          <dgm:bulletEnabled val="1"/>
        </dgm:presLayoutVars>
      </dgm:prSet>
      <dgm:spPr/>
    </dgm:pt>
    <dgm:pt modelId="{D2CA0CA2-7611-4B5E-9CD3-0E2F915062C1}" type="pres">
      <dgm:prSet presAssocID="{99521C58-A57C-4E1A-87F6-470A23ABFCD4}" presName="Accent" presStyleLbl="parChTrans1D1" presStyleIdx="0" presStyleCnt="5"/>
      <dgm:spPr/>
    </dgm:pt>
    <dgm:pt modelId="{AB420B0D-05FF-427C-B77E-2F11B2D2EEDE}" type="pres">
      <dgm:prSet presAssocID="{783EEF39-8D62-4084-8628-97155AF4422B}" presName="sibTrans" presStyleCnt="0"/>
      <dgm:spPr/>
    </dgm:pt>
    <dgm:pt modelId="{CBB145F7-E47F-4C3C-9137-8FC3204235F7}" type="pres">
      <dgm:prSet presAssocID="{A9A7D5E2-6410-4DAA-9C3A-E1C0CB8E4126}" presName="composite" presStyleCnt="0"/>
      <dgm:spPr/>
    </dgm:pt>
    <dgm:pt modelId="{69DDFE1B-3BA0-4B15-BFD4-BBDFB47B75F7}" type="pres">
      <dgm:prSet presAssocID="{A9A7D5E2-6410-4DAA-9C3A-E1C0CB8E4126}" presName="FirstChild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A13CA6DE-35EA-459B-B920-5E1D9DFCEA63}" type="pres">
      <dgm:prSet presAssocID="{A9A7D5E2-6410-4DAA-9C3A-E1C0CB8E4126}" presName="Parent" presStyleLbl="alignNode1" presStyleIdx="1" presStyleCnt="5">
        <dgm:presLayoutVars>
          <dgm:chMax val="3"/>
          <dgm:chPref val="3"/>
          <dgm:bulletEnabled val="1"/>
        </dgm:presLayoutVars>
      </dgm:prSet>
      <dgm:spPr/>
    </dgm:pt>
    <dgm:pt modelId="{54E2B1FB-44F0-4FFD-931D-CEE9F9D81AEB}" type="pres">
      <dgm:prSet presAssocID="{A9A7D5E2-6410-4DAA-9C3A-E1C0CB8E4126}" presName="Accent" presStyleLbl="parChTrans1D1" presStyleIdx="1" presStyleCnt="5"/>
      <dgm:spPr/>
    </dgm:pt>
    <dgm:pt modelId="{EFAF3278-D297-4225-9CCF-4FC257EF82BE}" type="pres">
      <dgm:prSet presAssocID="{BCDD39C4-86C3-4F1B-A667-999BF4EF1089}" presName="sibTrans" presStyleCnt="0"/>
      <dgm:spPr/>
    </dgm:pt>
    <dgm:pt modelId="{88A560F7-BFBE-46D8-A591-ED7A9D2782FA}" type="pres">
      <dgm:prSet presAssocID="{C2B63A10-F133-4B8A-ADD2-58D7490AF2AA}" presName="composite" presStyleCnt="0"/>
      <dgm:spPr/>
    </dgm:pt>
    <dgm:pt modelId="{DB2800FC-0A67-46CD-8F78-2EAE5BEB8A16}" type="pres">
      <dgm:prSet presAssocID="{C2B63A10-F133-4B8A-ADD2-58D7490AF2AA}" presName="FirstChild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05386213-7A1C-4AA2-8152-57DAF06E7199}" type="pres">
      <dgm:prSet presAssocID="{C2B63A10-F133-4B8A-ADD2-58D7490AF2AA}" presName="Parent" presStyleLbl="alignNode1" presStyleIdx="2" presStyleCnt="5">
        <dgm:presLayoutVars>
          <dgm:chMax val="3"/>
          <dgm:chPref val="3"/>
          <dgm:bulletEnabled val="1"/>
        </dgm:presLayoutVars>
      </dgm:prSet>
      <dgm:spPr/>
    </dgm:pt>
    <dgm:pt modelId="{C9591DB3-0400-467E-9442-4B922079D627}" type="pres">
      <dgm:prSet presAssocID="{C2B63A10-F133-4B8A-ADD2-58D7490AF2AA}" presName="Accent" presStyleLbl="parChTrans1D1" presStyleIdx="2" presStyleCnt="5"/>
      <dgm:spPr/>
    </dgm:pt>
    <dgm:pt modelId="{D708F32F-9906-4D00-A967-A09273AFE1E5}" type="pres">
      <dgm:prSet presAssocID="{0AF321CE-C7A2-4EA5-8197-00902962F569}" presName="sibTrans" presStyleCnt="0"/>
      <dgm:spPr/>
    </dgm:pt>
    <dgm:pt modelId="{01CBF860-E4A9-41B6-B141-1F5FD1B7F704}" type="pres">
      <dgm:prSet presAssocID="{547CE4E1-F947-4D42-A9CC-382CE09549F6}" presName="composite" presStyleCnt="0"/>
      <dgm:spPr/>
    </dgm:pt>
    <dgm:pt modelId="{50B475A8-29E7-4AD2-8A18-DA78BED31146}" type="pres">
      <dgm:prSet presAssocID="{547CE4E1-F947-4D42-A9CC-382CE09549F6}" presName="FirstChild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80078805-F701-4143-B31D-913A8A4B576E}" type="pres">
      <dgm:prSet presAssocID="{547CE4E1-F947-4D42-A9CC-382CE09549F6}" presName="Parent" presStyleLbl="alignNode1" presStyleIdx="3" presStyleCnt="5">
        <dgm:presLayoutVars>
          <dgm:chMax val="3"/>
          <dgm:chPref val="3"/>
          <dgm:bulletEnabled val="1"/>
        </dgm:presLayoutVars>
      </dgm:prSet>
      <dgm:spPr/>
    </dgm:pt>
    <dgm:pt modelId="{95042F22-0972-42EE-AD27-8009EE49814D}" type="pres">
      <dgm:prSet presAssocID="{547CE4E1-F947-4D42-A9CC-382CE09549F6}" presName="Accent" presStyleLbl="parChTrans1D1" presStyleIdx="3" presStyleCnt="5"/>
      <dgm:spPr/>
    </dgm:pt>
    <dgm:pt modelId="{636E4C4D-1635-4EDF-A86E-F6BD97600E0C}" type="pres">
      <dgm:prSet presAssocID="{2129470E-47B7-4F85-8F17-CEFE278839AA}" presName="sibTrans" presStyleCnt="0"/>
      <dgm:spPr/>
    </dgm:pt>
    <dgm:pt modelId="{A61D24B3-F163-4C8C-AA27-9C009377AAA2}" type="pres">
      <dgm:prSet presAssocID="{CDE3F8D3-8A40-4CF5-8EDB-EEEFA88A5372}" presName="composite" presStyleCnt="0"/>
      <dgm:spPr/>
    </dgm:pt>
    <dgm:pt modelId="{9C3F079A-C291-49E0-A00F-634C567A20E3}" type="pres">
      <dgm:prSet presAssocID="{CDE3F8D3-8A40-4CF5-8EDB-EEEFA88A5372}" presName="FirstChild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CF21E87B-3A76-4E89-BAEF-28E90B2BAC6A}" type="pres">
      <dgm:prSet presAssocID="{CDE3F8D3-8A40-4CF5-8EDB-EEEFA88A5372}" presName="Parent" presStyleLbl="alignNode1" presStyleIdx="4" presStyleCnt="5">
        <dgm:presLayoutVars>
          <dgm:chMax val="3"/>
          <dgm:chPref val="3"/>
          <dgm:bulletEnabled val="1"/>
        </dgm:presLayoutVars>
      </dgm:prSet>
      <dgm:spPr/>
    </dgm:pt>
    <dgm:pt modelId="{6EBA0500-96B0-4C2B-A6E0-CE2DB6279389}" type="pres">
      <dgm:prSet presAssocID="{CDE3F8D3-8A40-4CF5-8EDB-EEEFA88A5372}" presName="Accent" presStyleLbl="parChTrans1D1" presStyleIdx="4" presStyleCnt="5"/>
      <dgm:spPr/>
    </dgm:pt>
  </dgm:ptLst>
  <dgm:cxnLst>
    <dgm:cxn modelId="{13ACCB02-E169-401B-BE0F-66950650A2FB}" type="presOf" srcId="{99521C58-A57C-4E1A-87F6-470A23ABFCD4}" destId="{6788913B-E17D-4A73-AD70-A1DBEAA225C7}" srcOrd="0" destOrd="0" presId="urn:microsoft.com/office/officeart/2011/layout/TabList"/>
    <dgm:cxn modelId="{17D6F108-B260-4426-8168-5378B07140CE}" srcId="{C94C8F7B-E0CF-4176-8BBE-F8B9D1E93152}" destId="{99521C58-A57C-4E1A-87F6-470A23ABFCD4}" srcOrd="0" destOrd="0" parTransId="{C21D7D36-5D6B-47EE-98B9-A6F5A1031784}" sibTransId="{783EEF39-8D62-4084-8628-97155AF4422B}"/>
    <dgm:cxn modelId="{5B095E09-5370-4ACF-8BD4-8B14C786EC56}" srcId="{C94C8F7B-E0CF-4176-8BBE-F8B9D1E93152}" destId="{CDE3F8D3-8A40-4CF5-8EDB-EEEFA88A5372}" srcOrd="4" destOrd="0" parTransId="{5996A678-6370-4D08-9C68-7F508AF507DC}" sibTransId="{74488AA6-0D98-40FE-B24F-A100DB957669}"/>
    <dgm:cxn modelId="{D98E3E0A-0A91-469B-9DED-61581F12BE22}" type="presOf" srcId="{E7DE28C0-1518-40C9-9015-9E8CFC8FE19C}" destId="{DB2800FC-0A67-46CD-8F78-2EAE5BEB8A16}" srcOrd="0" destOrd="0" presId="urn:microsoft.com/office/officeart/2011/layout/TabList"/>
    <dgm:cxn modelId="{A2267A2A-3BB6-4AE9-BF80-5C342B141B3E}" srcId="{C2B63A10-F133-4B8A-ADD2-58D7490AF2AA}" destId="{E7DE28C0-1518-40C9-9015-9E8CFC8FE19C}" srcOrd="0" destOrd="0" parTransId="{00E3A588-4366-4BC1-A8AB-98E8F4988CDC}" sibTransId="{D1A078FB-7EE9-4EE6-989C-F4DA51D9510C}"/>
    <dgm:cxn modelId="{A8856731-B2F6-43FC-8C64-E63171528D5F}" srcId="{99521C58-A57C-4E1A-87F6-470A23ABFCD4}" destId="{4C2D0D9A-855A-44C0-9913-374DE37ADA00}" srcOrd="0" destOrd="0" parTransId="{4394F3A9-A3D3-4139-878D-AD98B034198C}" sibTransId="{43CF26A2-8A27-473D-B989-568FC0F4D548}"/>
    <dgm:cxn modelId="{FEA00032-7F48-4BBB-87C9-3515AFBD0DE0}" type="presOf" srcId="{547CE4E1-F947-4D42-A9CC-382CE09549F6}" destId="{80078805-F701-4143-B31D-913A8A4B576E}" srcOrd="0" destOrd="0" presId="urn:microsoft.com/office/officeart/2011/layout/TabList"/>
    <dgm:cxn modelId="{D1873260-E600-4C67-ACA5-C754B823B9BB}" srcId="{C94C8F7B-E0CF-4176-8BBE-F8B9D1E93152}" destId="{547CE4E1-F947-4D42-A9CC-382CE09549F6}" srcOrd="3" destOrd="0" parTransId="{4CE794B7-9F63-4877-942D-D1FD9A7E0DF7}" sibTransId="{2129470E-47B7-4F85-8F17-CEFE278839AA}"/>
    <dgm:cxn modelId="{5CBD8F66-508D-459B-9961-5A12BC00C062}" type="presOf" srcId="{62C13D03-ABCD-4E11-8474-580FD2924ED8}" destId="{50B475A8-29E7-4AD2-8A18-DA78BED31146}" srcOrd="0" destOrd="0" presId="urn:microsoft.com/office/officeart/2011/layout/TabList"/>
    <dgm:cxn modelId="{AE9E2A47-3CBC-47FA-82E9-B4C04811C556}" type="presOf" srcId="{CDE3F8D3-8A40-4CF5-8EDB-EEEFA88A5372}" destId="{CF21E87B-3A76-4E89-BAEF-28E90B2BAC6A}" srcOrd="0" destOrd="0" presId="urn:microsoft.com/office/officeart/2011/layout/TabList"/>
    <dgm:cxn modelId="{F1232B68-BC94-4504-9B2F-38CBB28FE94A}" type="presOf" srcId="{16EF2A4A-7DC8-4E72-9DEE-9396FB02D81F}" destId="{9C3F079A-C291-49E0-A00F-634C567A20E3}" srcOrd="0" destOrd="0" presId="urn:microsoft.com/office/officeart/2011/layout/TabList"/>
    <dgm:cxn modelId="{9F158548-3C18-46BE-AF4C-DB7DBE640FD5}" type="presOf" srcId="{A9A7D5E2-6410-4DAA-9C3A-E1C0CB8E4126}" destId="{A13CA6DE-35EA-459B-B920-5E1D9DFCEA63}" srcOrd="0" destOrd="0" presId="urn:microsoft.com/office/officeart/2011/layout/TabList"/>
    <dgm:cxn modelId="{62504D54-BD7C-4224-9587-9A7336A6EFCC}" srcId="{CDE3F8D3-8A40-4CF5-8EDB-EEEFA88A5372}" destId="{16EF2A4A-7DC8-4E72-9DEE-9396FB02D81F}" srcOrd="0" destOrd="0" parTransId="{BE1ABBFE-6FCE-45AB-9E9F-A9BE9C7CB014}" sibTransId="{131E3805-247B-4832-B2ED-3FC82353D886}"/>
    <dgm:cxn modelId="{95E5E656-A792-4A0F-8A75-5111DE97C491}" type="presOf" srcId="{C2B63A10-F133-4B8A-ADD2-58D7490AF2AA}" destId="{05386213-7A1C-4AA2-8152-57DAF06E7199}" srcOrd="0" destOrd="0" presId="urn:microsoft.com/office/officeart/2011/layout/TabList"/>
    <dgm:cxn modelId="{C3897D8D-960B-4AD4-87D8-A8489B3913CC}" srcId="{547CE4E1-F947-4D42-A9CC-382CE09549F6}" destId="{62C13D03-ABCD-4E11-8474-580FD2924ED8}" srcOrd="0" destOrd="0" parTransId="{64E8EF51-14E5-4DA4-B0B6-19A9F579D2A6}" sibTransId="{8F192A40-8D71-4FD7-871A-6E3FDFB13BBC}"/>
    <dgm:cxn modelId="{276DF790-E9CB-43E8-A737-97DAD956BB51}" type="presOf" srcId="{4C2D0D9A-855A-44C0-9913-374DE37ADA00}" destId="{F5C53FDE-0D72-4F8B-83AE-D9E9EBF13124}" srcOrd="0" destOrd="0" presId="urn:microsoft.com/office/officeart/2011/layout/TabList"/>
    <dgm:cxn modelId="{F298D0A5-6F07-473A-8D8A-4F3A3FC74224}" srcId="{A9A7D5E2-6410-4DAA-9C3A-E1C0CB8E4126}" destId="{9B9B332F-8D57-4E7E-8E4F-60188C9BF3D8}" srcOrd="0" destOrd="0" parTransId="{982923D5-033C-4469-A94E-9A8B029C8505}" sibTransId="{46BF7A02-5B21-4214-B0AE-80B9377ED883}"/>
    <dgm:cxn modelId="{6BAD1AA8-FBC8-4A12-AAF8-7C165D719DE0}" srcId="{C94C8F7B-E0CF-4176-8BBE-F8B9D1E93152}" destId="{C2B63A10-F133-4B8A-ADD2-58D7490AF2AA}" srcOrd="2" destOrd="0" parTransId="{9A6937E0-0A14-4AD6-B980-25A8006832BE}" sibTransId="{0AF321CE-C7A2-4EA5-8197-00902962F569}"/>
    <dgm:cxn modelId="{2B01E0C7-4D2C-43F2-A1B9-79B302E8A93D}" srcId="{C94C8F7B-E0CF-4176-8BBE-F8B9D1E93152}" destId="{A9A7D5E2-6410-4DAA-9C3A-E1C0CB8E4126}" srcOrd="1" destOrd="0" parTransId="{598A8182-3A51-4F5A-AF7D-43CAB801D1E2}" sibTransId="{BCDD39C4-86C3-4F1B-A667-999BF4EF1089}"/>
    <dgm:cxn modelId="{4FBD41D3-5E54-444E-A8ED-2BADB726687B}" type="presOf" srcId="{9B9B332F-8D57-4E7E-8E4F-60188C9BF3D8}" destId="{69DDFE1B-3BA0-4B15-BFD4-BBDFB47B75F7}" srcOrd="0" destOrd="0" presId="urn:microsoft.com/office/officeart/2011/layout/TabList"/>
    <dgm:cxn modelId="{220D0FDB-E802-495B-8B73-682D73523E74}" type="presOf" srcId="{C94C8F7B-E0CF-4176-8BBE-F8B9D1E93152}" destId="{3029ED9B-F03C-4465-AE49-CF7979FB868B}" srcOrd="0" destOrd="0" presId="urn:microsoft.com/office/officeart/2011/layout/TabList"/>
    <dgm:cxn modelId="{A28AF978-33E0-4B9E-9B78-5D3A38D25A8E}" type="presParOf" srcId="{3029ED9B-F03C-4465-AE49-CF7979FB868B}" destId="{93AFEFC3-95CE-4CAD-814C-F2BBF0A8CECB}" srcOrd="0" destOrd="0" presId="urn:microsoft.com/office/officeart/2011/layout/TabList"/>
    <dgm:cxn modelId="{EC3FDA88-4D12-4EC2-A491-DA68123A1C65}" type="presParOf" srcId="{93AFEFC3-95CE-4CAD-814C-F2BBF0A8CECB}" destId="{F5C53FDE-0D72-4F8B-83AE-D9E9EBF13124}" srcOrd="0" destOrd="0" presId="urn:microsoft.com/office/officeart/2011/layout/TabList"/>
    <dgm:cxn modelId="{1A749375-3358-4360-98B8-D7F800C7FD2B}" type="presParOf" srcId="{93AFEFC3-95CE-4CAD-814C-F2BBF0A8CECB}" destId="{6788913B-E17D-4A73-AD70-A1DBEAA225C7}" srcOrd="1" destOrd="0" presId="urn:microsoft.com/office/officeart/2011/layout/TabList"/>
    <dgm:cxn modelId="{64696B57-98EF-47F8-BDB4-CF9AC6DADCBA}" type="presParOf" srcId="{93AFEFC3-95CE-4CAD-814C-F2BBF0A8CECB}" destId="{D2CA0CA2-7611-4B5E-9CD3-0E2F915062C1}" srcOrd="2" destOrd="0" presId="urn:microsoft.com/office/officeart/2011/layout/TabList"/>
    <dgm:cxn modelId="{29D52E1D-247D-45C1-9939-8F8AA2F18F71}" type="presParOf" srcId="{3029ED9B-F03C-4465-AE49-CF7979FB868B}" destId="{AB420B0D-05FF-427C-B77E-2F11B2D2EEDE}" srcOrd="1" destOrd="0" presId="urn:microsoft.com/office/officeart/2011/layout/TabList"/>
    <dgm:cxn modelId="{BEB40F02-136C-4ABD-9AFD-DFCC550A3C57}" type="presParOf" srcId="{3029ED9B-F03C-4465-AE49-CF7979FB868B}" destId="{CBB145F7-E47F-4C3C-9137-8FC3204235F7}" srcOrd="2" destOrd="0" presId="urn:microsoft.com/office/officeart/2011/layout/TabList"/>
    <dgm:cxn modelId="{F44577D2-C12C-4524-865E-E42907F32774}" type="presParOf" srcId="{CBB145F7-E47F-4C3C-9137-8FC3204235F7}" destId="{69DDFE1B-3BA0-4B15-BFD4-BBDFB47B75F7}" srcOrd="0" destOrd="0" presId="urn:microsoft.com/office/officeart/2011/layout/TabList"/>
    <dgm:cxn modelId="{4F9A441D-4602-4178-A6B1-A90A5783AE5E}" type="presParOf" srcId="{CBB145F7-E47F-4C3C-9137-8FC3204235F7}" destId="{A13CA6DE-35EA-459B-B920-5E1D9DFCEA63}" srcOrd="1" destOrd="0" presId="urn:microsoft.com/office/officeart/2011/layout/TabList"/>
    <dgm:cxn modelId="{E3D6B97F-1589-4E93-AEBD-DA3D0767DFBA}" type="presParOf" srcId="{CBB145F7-E47F-4C3C-9137-8FC3204235F7}" destId="{54E2B1FB-44F0-4FFD-931D-CEE9F9D81AEB}" srcOrd="2" destOrd="0" presId="urn:microsoft.com/office/officeart/2011/layout/TabList"/>
    <dgm:cxn modelId="{9CEECBC0-EA4B-4CDC-825A-4EA5E769E166}" type="presParOf" srcId="{3029ED9B-F03C-4465-AE49-CF7979FB868B}" destId="{EFAF3278-D297-4225-9CCF-4FC257EF82BE}" srcOrd="3" destOrd="0" presId="urn:microsoft.com/office/officeart/2011/layout/TabList"/>
    <dgm:cxn modelId="{10987176-61A9-4234-9097-E7E7776D2663}" type="presParOf" srcId="{3029ED9B-F03C-4465-AE49-CF7979FB868B}" destId="{88A560F7-BFBE-46D8-A591-ED7A9D2782FA}" srcOrd="4" destOrd="0" presId="urn:microsoft.com/office/officeart/2011/layout/TabList"/>
    <dgm:cxn modelId="{03D7C17E-DE37-4AC7-BB31-F56127931400}" type="presParOf" srcId="{88A560F7-BFBE-46D8-A591-ED7A9D2782FA}" destId="{DB2800FC-0A67-46CD-8F78-2EAE5BEB8A16}" srcOrd="0" destOrd="0" presId="urn:microsoft.com/office/officeart/2011/layout/TabList"/>
    <dgm:cxn modelId="{2B02433F-D28D-4234-B031-BE81601C87A5}" type="presParOf" srcId="{88A560F7-BFBE-46D8-A591-ED7A9D2782FA}" destId="{05386213-7A1C-4AA2-8152-57DAF06E7199}" srcOrd="1" destOrd="0" presId="urn:microsoft.com/office/officeart/2011/layout/TabList"/>
    <dgm:cxn modelId="{2E5A9CD5-DB56-4C44-BEBC-FCD63EAAD386}" type="presParOf" srcId="{88A560F7-BFBE-46D8-A591-ED7A9D2782FA}" destId="{C9591DB3-0400-467E-9442-4B922079D627}" srcOrd="2" destOrd="0" presId="urn:microsoft.com/office/officeart/2011/layout/TabList"/>
    <dgm:cxn modelId="{9EB77CFA-E78E-44A5-9FDB-26B65CB29542}" type="presParOf" srcId="{3029ED9B-F03C-4465-AE49-CF7979FB868B}" destId="{D708F32F-9906-4D00-A967-A09273AFE1E5}" srcOrd="5" destOrd="0" presId="urn:microsoft.com/office/officeart/2011/layout/TabList"/>
    <dgm:cxn modelId="{B9C5A7F9-75C5-4625-8902-A980B229FEDB}" type="presParOf" srcId="{3029ED9B-F03C-4465-AE49-CF7979FB868B}" destId="{01CBF860-E4A9-41B6-B141-1F5FD1B7F704}" srcOrd="6" destOrd="0" presId="urn:microsoft.com/office/officeart/2011/layout/TabList"/>
    <dgm:cxn modelId="{FF2A6DA1-AFE0-4980-9898-613A6F37F6B4}" type="presParOf" srcId="{01CBF860-E4A9-41B6-B141-1F5FD1B7F704}" destId="{50B475A8-29E7-4AD2-8A18-DA78BED31146}" srcOrd="0" destOrd="0" presId="urn:microsoft.com/office/officeart/2011/layout/TabList"/>
    <dgm:cxn modelId="{78525441-CF29-488F-A4F9-BB3E57E8B7B3}" type="presParOf" srcId="{01CBF860-E4A9-41B6-B141-1F5FD1B7F704}" destId="{80078805-F701-4143-B31D-913A8A4B576E}" srcOrd="1" destOrd="0" presId="urn:microsoft.com/office/officeart/2011/layout/TabList"/>
    <dgm:cxn modelId="{6B0613C6-01EA-4CFF-878B-29BCB7A3900C}" type="presParOf" srcId="{01CBF860-E4A9-41B6-B141-1F5FD1B7F704}" destId="{95042F22-0972-42EE-AD27-8009EE49814D}" srcOrd="2" destOrd="0" presId="urn:microsoft.com/office/officeart/2011/layout/TabList"/>
    <dgm:cxn modelId="{0AC81946-8968-4126-805E-0AE04C272B46}" type="presParOf" srcId="{3029ED9B-F03C-4465-AE49-CF7979FB868B}" destId="{636E4C4D-1635-4EDF-A86E-F6BD97600E0C}" srcOrd="7" destOrd="0" presId="urn:microsoft.com/office/officeart/2011/layout/TabList"/>
    <dgm:cxn modelId="{50FD5A8C-C3B9-468A-B282-3796619DE865}" type="presParOf" srcId="{3029ED9B-F03C-4465-AE49-CF7979FB868B}" destId="{A61D24B3-F163-4C8C-AA27-9C009377AAA2}" srcOrd="8" destOrd="0" presId="urn:microsoft.com/office/officeart/2011/layout/TabList"/>
    <dgm:cxn modelId="{55DA030E-B01C-4CE7-A66F-5B80F2C8FAC9}" type="presParOf" srcId="{A61D24B3-F163-4C8C-AA27-9C009377AAA2}" destId="{9C3F079A-C291-49E0-A00F-634C567A20E3}" srcOrd="0" destOrd="0" presId="urn:microsoft.com/office/officeart/2011/layout/TabList"/>
    <dgm:cxn modelId="{9A087102-94F1-46F5-AB9C-0DBA46242E74}" type="presParOf" srcId="{A61D24B3-F163-4C8C-AA27-9C009377AAA2}" destId="{CF21E87B-3A76-4E89-BAEF-28E90B2BAC6A}" srcOrd="1" destOrd="0" presId="urn:microsoft.com/office/officeart/2011/layout/TabList"/>
    <dgm:cxn modelId="{EC73673E-1116-40BF-A578-BA3726FAAB47}" type="presParOf" srcId="{A61D24B3-F163-4C8C-AA27-9C009377AAA2}" destId="{6EBA0500-96B0-4C2B-A6E0-CE2DB6279389}" srcOrd="2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DDCE2A-3450-4B06-BD65-75C9CACCF043}">
      <dsp:nvSpPr>
        <dsp:cNvPr id="0" name=""/>
        <dsp:cNvSpPr/>
      </dsp:nvSpPr>
      <dsp:spPr>
        <a:xfrm>
          <a:off x="3664561" y="1000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ĐỊNH DẠNG VÀ CHỈNH SỬA BẢNG TÍNH.</a:t>
          </a:r>
        </a:p>
      </dsp:txBody>
      <dsp:txXfrm>
        <a:off x="3664561" y="100253"/>
        <a:ext cx="7037819" cy="595516"/>
      </dsp:txXfrm>
    </dsp:sp>
    <dsp:sp modelId="{C3459C12-A485-4D6C-BAAF-E043D56D323C}">
      <dsp:nvSpPr>
        <dsp:cNvPr id="0" name=""/>
        <dsp:cNvSpPr/>
      </dsp:nvSpPr>
      <dsp:spPr>
        <a:xfrm>
          <a:off x="1225823" y="1000"/>
          <a:ext cx="2438737" cy="7940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CHƯƠNG 1.</a:t>
          </a:r>
        </a:p>
      </dsp:txBody>
      <dsp:txXfrm>
        <a:off x="1264584" y="39761"/>
        <a:ext cx="2361215" cy="716500"/>
      </dsp:txXfrm>
    </dsp:sp>
    <dsp:sp modelId="{4B8B8430-26FF-4B49-B7A7-9903474AAFA2}">
      <dsp:nvSpPr>
        <dsp:cNvPr id="0" name=""/>
        <dsp:cNvSpPr/>
      </dsp:nvSpPr>
      <dsp:spPr>
        <a:xfrm>
          <a:off x="3685907" y="874426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TỔ CHỨC THÔNG TIN TRÊN BẢNG TÍNH</a:t>
          </a:r>
        </a:p>
      </dsp:txBody>
      <dsp:txXfrm>
        <a:off x="3685907" y="973679"/>
        <a:ext cx="7037819" cy="595516"/>
      </dsp:txXfrm>
    </dsp:sp>
    <dsp:sp modelId="{5F9EC27F-2E07-4672-8313-941EA25C1899}">
      <dsp:nvSpPr>
        <dsp:cNvPr id="0" name=""/>
        <dsp:cNvSpPr/>
      </dsp:nvSpPr>
      <dsp:spPr>
        <a:xfrm>
          <a:off x="1204477" y="874426"/>
          <a:ext cx="2481430" cy="794022"/>
        </a:xfrm>
        <a:prstGeom prst="roundRect">
          <a:avLst/>
        </a:prstGeom>
        <a:solidFill>
          <a:srgbClr val="94B6D2">
            <a:hueOff val="0"/>
            <a:satOff val="0"/>
            <a:lumOff val="0"/>
            <a:alphaOff val="0"/>
          </a:srgbClr>
        </a:solidFill>
        <a:ln w="28575" cap="rnd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solidFill>
                <a:prstClr val="white"/>
              </a:solidFill>
              <a:latin typeface="Cambria" panose="02040503050406030204" pitchFamily="18" charset="0"/>
              <a:ea typeface="+mn-ea"/>
              <a:cs typeface="Times New Roman" panose="02020603050405020304" pitchFamily="18" charset="0"/>
            </a:rPr>
            <a:t>CHƯƠNG 2.</a:t>
          </a:r>
        </a:p>
      </dsp:txBody>
      <dsp:txXfrm>
        <a:off x="1243238" y="913187"/>
        <a:ext cx="2403908" cy="716500"/>
      </dsp:txXfrm>
    </dsp:sp>
    <dsp:sp modelId="{5816EFA7-9057-4EFB-9F4C-3EC2EAE244F4}">
      <dsp:nvSpPr>
        <dsp:cNvPr id="0" name=""/>
        <dsp:cNvSpPr/>
      </dsp:nvSpPr>
      <dsp:spPr>
        <a:xfrm>
          <a:off x="3664561" y="1747851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CÁC NHÓM HÀM TRONG EXCEL.</a:t>
          </a:r>
        </a:p>
      </dsp:txBody>
      <dsp:txXfrm>
        <a:off x="3664561" y="1847104"/>
        <a:ext cx="7037819" cy="595516"/>
      </dsp:txXfrm>
    </dsp:sp>
    <dsp:sp modelId="{5B45D85B-314B-4667-BB76-5909CE5C8835}">
      <dsp:nvSpPr>
        <dsp:cNvPr id="0" name=""/>
        <dsp:cNvSpPr/>
      </dsp:nvSpPr>
      <dsp:spPr>
        <a:xfrm>
          <a:off x="1225823" y="1747851"/>
          <a:ext cx="2438737" cy="7940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CHƯƠNG 3. </a:t>
          </a:r>
        </a:p>
      </dsp:txBody>
      <dsp:txXfrm>
        <a:off x="1264584" y="1786612"/>
        <a:ext cx="2361215" cy="716500"/>
      </dsp:txXfrm>
    </dsp:sp>
    <dsp:sp modelId="{7A7C91E1-3D76-4667-9C2D-C986D342CD5C}">
      <dsp:nvSpPr>
        <dsp:cNvPr id="0" name=""/>
        <dsp:cNvSpPr/>
      </dsp:nvSpPr>
      <dsp:spPr>
        <a:xfrm>
          <a:off x="3664561" y="2621276"/>
          <a:ext cx="7335577" cy="794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THỐNG KÊ DỮ LIỆU TRONG EXCEL.</a:t>
          </a:r>
          <a:endParaRPr lang="vi-VN" sz="2800" b="0" u="none" kern="1200" baseline="0">
            <a:latin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3664561" y="2720529"/>
        <a:ext cx="7037819" cy="595516"/>
      </dsp:txXfrm>
    </dsp:sp>
    <dsp:sp modelId="{FA146D03-85D7-4F24-8261-845BC9AC9381}">
      <dsp:nvSpPr>
        <dsp:cNvPr id="0" name=""/>
        <dsp:cNvSpPr/>
      </dsp:nvSpPr>
      <dsp:spPr>
        <a:xfrm>
          <a:off x="1225823" y="2621276"/>
          <a:ext cx="2438737" cy="7940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u="none" kern="1200" baseline="0">
              <a:latin typeface="Cambria" panose="02040503050406030204" pitchFamily="18" charset="0"/>
              <a:cs typeface="Times New Roman" panose="02020603050405020304" pitchFamily="18" charset="0"/>
            </a:rPr>
            <a:t>CHƯƠNG 4. </a:t>
          </a:r>
          <a:endParaRPr lang="vi-VN" sz="2800" b="0" u="none" kern="1200" baseline="0">
            <a:latin typeface="Cambria" panose="02040503050406030204" pitchFamily="18" charset="0"/>
            <a:cs typeface="Times New Roman" panose="02020603050405020304" pitchFamily="18" charset="0"/>
          </a:endParaRPr>
        </a:p>
      </dsp:txBody>
      <dsp:txXfrm>
        <a:off x="1264584" y="2660037"/>
        <a:ext cx="2361215" cy="716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3E917D-3763-48EB-8FA0-6E9F92BF6DFE}">
      <dsp:nvSpPr>
        <dsp:cNvPr id="0" name=""/>
        <dsp:cNvSpPr/>
      </dsp:nvSpPr>
      <dsp:spPr>
        <a:xfrm rot="16200000">
          <a:off x="-965773" y="969512"/>
          <a:ext cx="3416300" cy="147727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1. NHÓM HÀM THỐNG KÊ</a:t>
          </a:r>
        </a:p>
      </dsp:txBody>
      <dsp:txXfrm rot="5400000">
        <a:off x="3739" y="683260"/>
        <a:ext cx="1477275" cy="2049780"/>
      </dsp:txXfrm>
    </dsp:sp>
    <dsp:sp modelId="{E8C942EC-168E-4326-B732-BF4D4A3D2EB2}">
      <dsp:nvSpPr>
        <dsp:cNvPr id="0" name=""/>
        <dsp:cNvSpPr/>
      </dsp:nvSpPr>
      <dsp:spPr>
        <a:xfrm rot="16200000">
          <a:off x="622297" y="969512"/>
          <a:ext cx="3416300" cy="147727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2. NHÓM HÀM LOGIC</a:t>
          </a:r>
        </a:p>
      </dsp:txBody>
      <dsp:txXfrm rot="5400000">
        <a:off x="1591809" y="683260"/>
        <a:ext cx="1477275" cy="2049780"/>
      </dsp:txXfrm>
    </dsp:sp>
    <dsp:sp modelId="{5189E6DB-A710-4A0F-B154-0E0323690DED}">
      <dsp:nvSpPr>
        <dsp:cNvPr id="0" name=""/>
        <dsp:cNvSpPr/>
      </dsp:nvSpPr>
      <dsp:spPr>
        <a:xfrm rot="16200000">
          <a:off x="2210368" y="969512"/>
          <a:ext cx="3416300" cy="147727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3. NHÓM HÀM VĂN BẢN</a:t>
          </a:r>
        </a:p>
      </dsp:txBody>
      <dsp:txXfrm rot="5400000">
        <a:off x="3179880" y="683260"/>
        <a:ext cx="1477275" cy="2049780"/>
      </dsp:txXfrm>
    </dsp:sp>
    <dsp:sp modelId="{935A94C3-8532-4D60-A2B2-6380CC6E7B60}">
      <dsp:nvSpPr>
        <dsp:cNvPr id="0" name=""/>
        <dsp:cNvSpPr/>
      </dsp:nvSpPr>
      <dsp:spPr>
        <a:xfrm rot="16200000">
          <a:off x="3798439" y="969512"/>
          <a:ext cx="3416300" cy="147727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4. NHÓM HÀM TOÁN HỌC</a:t>
          </a:r>
        </a:p>
      </dsp:txBody>
      <dsp:txXfrm rot="5400000">
        <a:off x="4767951" y="683260"/>
        <a:ext cx="1477275" cy="2049780"/>
      </dsp:txXfrm>
    </dsp:sp>
    <dsp:sp modelId="{40AE7F1B-D88B-489D-82C5-552745F14992}">
      <dsp:nvSpPr>
        <dsp:cNvPr id="0" name=""/>
        <dsp:cNvSpPr/>
      </dsp:nvSpPr>
      <dsp:spPr>
        <a:xfrm rot="16200000">
          <a:off x="5386510" y="969512"/>
          <a:ext cx="3416300" cy="147727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5. NHÓM HÀM THỜI GIAN</a:t>
          </a:r>
        </a:p>
      </dsp:txBody>
      <dsp:txXfrm rot="5400000">
        <a:off x="6356022" y="683260"/>
        <a:ext cx="1477275" cy="2049780"/>
      </dsp:txXfrm>
    </dsp:sp>
    <dsp:sp modelId="{7E5AB981-F987-4E42-8ED9-9CC86B60D9A2}">
      <dsp:nvSpPr>
        <dsp:cNvPr id="0" name=""/>
        <dsp:cNvSpPr/>
      </dsp:nvSpPr>
      <dsp:spPr>
        <a:xfrm rot="16200000">
          <a:off x="6974581" y="969512"/>
          <a:ext cx="3416300" cy="147727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>
              <a:latin typeface="Cambria" panose="02040503050406030204" pitchFamily="18" charset="0"/>
              <a:ea typeface="Cambria" panose="02040503050406030204" pitchFamily="18" charset="0"/>
            </a:rPr>
            <a:t>PHẦN 6. NHÓM HÀM THAM CHIẾU VÀ TÌM KIẾM</a:t>
          </a:r>
        </a:p>
      </dsp:txBody>
      <dsp:txXfrm rot="5400000">
        <a:off x="7944093" y="683260"/>
        <a:ext cx="1477275" cy="2049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35E3A-9AF3-4375-B730-08145C4A1A2D}">
      <dsp:nvSpPr>
        <dsp:cNvPr id="0" name=""/>
        <dsp:cNvSpPr/>
      </dsp:nvSpPr>
      <dsp:spPr>
        <a:xfrm>
          <a:off x="0" y="3731598"/>
          <a:ext cx="10366487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433FD0-2973-46AD-96D1-A10E659665D5}">
      <dsp:nvSpPr>
        <dsp:cNvPr id="0" name=""/>
        <dsp:cNvSpPr/>
      </dsp:nvSpPr>
      <dsp:spPr>
        <a:xfrm>
          <a:off x="0" y="3104734"/>
          <a:ext cx="10366487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343056-97F0-414A-B020-74B475557C28}">
      <dsp:nvSpPr>
        <dsp:cNvPr id="0" name=""/>
        <dsp:cNvSpPr/>
      </dsp:nvSpPr>
      <dsp:spPr>
        <a:xfrm>
          <a:off x="0" y="2477869"/>
          <a:ext cx="10366487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775AEF-8C4A-430C-8CB5-AF578A19FCBB}">
      <dsp:nvSpPr>
        <dsp:cNvPr id="0" name=""/>
        <dsp:cNvSpPr/>
      </dsp:nvSpPr>
      <dsp:spPr>
        <a:xfrm>
          <a:off x="0" y="1851005"/>
          <a:ext cx="10366487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EBB06A-07C5-4EE5-9E35-0CA7F8BA8B17}">
      <dsp:nvSpPr>
        <dsp:cNvPr id="0" name=""/>
        <dsp:cNvSpPr/>
      </dsp:nvSpPr>
      <dsp:spPr>
        <a:xfrm>
          <a:off x="0" y="1224140"/>
          <a:ext cx="10366487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4FF0F-B87F-4290-AD5D-0CD61F1B86E6}">
      <dsp:nvSpPr>
        <dsp:cNvPr id="0" name=""/>
        <dsp:cNvSpPr/>
      </dsp:nvSpPr>
      <dsp:spPr>
        <a:xfrm>
          <a:off x="0" y="597276"/>
          <a:ext cx="10366487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454F74-18AF-498D-836D-E477FDE4458F}">
      <dsp:nvSpPr>
        <dsp:cNvPr id="0" name=""/>
        <dsp:cNvSpPr/>
      </dsp:nvSpPr>
      <dsp:spPr>
        <a:xfrm>
          <a:off x="2695286" y="262"/>
          <a:ext cx="7671200" cy="597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mbria" panose="02040503050406030204" pitchFamily="18" charset="0"/>
            </a:rPr>
            <a:t>HÀM ABS, SQRT, FACT.</a:t>
          </a:r>
        </a:p>
      </dsp:txBody>
      <dsp:txXfrm>
        <a:off x="2695286" y="262"/>
        <a:ext cx="7671200" cy="597013"/>
      </dsp:txXfrm>
    </dsp:sp>
    <dsp:sp modelId="{1508EAC3-E374-418B-A88C-E37F95D6CBBF}">
      <dsp:nvSpPr>
        <dsp:cNvPr id="0" name=""/>
        <dsp:cNvSpPr/>
      </dsp:nvSpPr>
      <dsp:spPr>
        <a:xfrm>
          <a:off x="0" y="262"/>
          <a:ext cx="2695286" cy="59701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mbria" panose="02040503050406030204" pitchFamily="18" charset="0"/>
            </a:rPr>
            <a:t>1.</a:t>
          </a:r>
        </a:p>
      </dsp:txBody>
      <dsp:txXfrm>
        <a:off x="29149" y="29411"/>
        <a:ext cx="2636988" cy="567864"/>
      </dsp:txXfrm>
    </dsp:sp>
    <dsp:sp modelId="{426AFF0B-0AC9-4314-BD59-5FF90AC01A07}">
      <dsp:nvSpPr>
        <dsp:cNvPr id="0" name=""/>
        <dsp:cNvSpPr/>
      </dsp:nvSpPr>
      <dsp:spPr>
        <a:xfrm>
          <a:off x="2695286" y="627126"/>
          <a:ext cx="7671200" cy="597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mbria" panose="02040503050406030204" pitchFamily="18" charset="0"/>
            </a:rPr>
            <a:t>HÀM POWER.</a:t>
          </a:r>
        </a:p>
      </dsp:txBody>
      <dsp:txXfrm>
        <a:off x="2695286" y="627126"/>
        <a:ext cx="7671200" cy="597013"/>
      </dsp:txXfrm>
    </dsp:sp>
    <dsp:sp modelId="{02F75493-0C16-4FEC-AABF-7D806C172FE9}">
      <dsp:nvSpPr>
        <dsp:cNvPr id="0" name=""/>
        <dsp:cNvSpPr/>
      </dsp:nvSpPr>
      <dsp:spPr>
        <a:xfrm>
          <a:off x="0" y="627126"/>
          <a:ext cx="2695286" cy="59701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mbria" panose="02040503050406030204" pitchFamily="18" charset="0"/>
            </a:rPr>
            <a:t>2.</a:t>
          </a:r>
        </a:p>
      </dsp:txBody>
      <dsp:txXfrm>
        <a:off x="29149" y="656275"/>
        <a:ext cx="2636988" cy="567864"/>
      </dsp:txXfrm>
    </dsp:sp>
    <dsp:sp modelId="{7472CCAC-1983-41EC-9BF0-E29D407AE76A}">
      <dsp:nvSpPr>
        <dsp:cNvPr id="0" name=""/>
        <dsp:cNvSpPr/>
      </dsp:nvSpPr>
      <dsp:spPr>
        <a:xfrm>
          <a:off x="2695286" y="1253991"/>
          <a:ext cx="7671200" cy="597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mbria" panose="02040503050406030204" pitchFamily="18" charset="0"/>
            </a:rPr>
            <a:t>HÀM INT, MOD.</a:t>
          </a:r>
        </a:p>
      </dsp:txBody>
      <dsp:txXfrm>
        <a:off x="2695286" y="1253991"/>
        <a:ext cx="7671200" cy="597013"/>
      </dsp:txXfrm>
    </dsp:sp>
    <dsp:sp modelId="{E5EB9C22-7ADC-428D-A573-156559EA5079}">
      <dsp:nvSpPr>
        <dsp:cNvPr id="0" name=""/>
        <dsp:cNvSpPr/>
      </dsp:nvSpPr>
      <dsp:spPr>
        <a:xfrm>
          <a:off x="0" y="1253991"/>
          <a:ext cx="2695286" cy="59701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mbria" panose="02040503050406030204" pitchFamily="18" charset="0"/>
            </a:rPr>
            <a:t>3.</a:t>
          </a:r>
        </a:p>
      </dsp:txBody>
      <dsp:txXfrm>
        <a:off x="29149" y="1283140"/>
        <a:ext cx="2636988" cy="567864"/>
      </dsp:txXfrm>
    </dsp:sp>
    <dsp:sp modelId="{66285C1C-3F58-4881-892A-C92E4A967975}">
      <dsp:nvSpPr>
        <dsp:cNvPr id="0" name=""/>
        <dsp:cNvSpPr/>
      </dsp:nvSpPr>
      <dsp:spPr>
        <a:xfrm>
          <a:off x="2695286" y="1880855"/>
          <a:ext cx="7671200" cy="597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mbria" panose="02040503050406030204" pitchFamily="18" charset="0"/>
            </a:rPr>
            <a:t>HÀM ROUND.</a:t>
          </a:r>
        </a:p>
      </dsp:txBody>
      <dsp:txXfrm>
        <a:off x="2695286" y="1880855"/>
        <a:ext cx="7671200" cy="597013"/>
      </dsp:txXfrm>
    </dsp:sp>
    <dsp:sp modelId="{3D735B4D-FD60-4BBB-84AB-E3FB02B12D8E}">
      <dsp:nvSpPr>
        <dsp:cNvPr id="0" name=""/>
        <dsp:cNvSpPr/>
      </dsp:nvSpPr>
      <dsp:spPr>
        <a:xfrm>
          <a:off x="0" y="1880855"/>
          <a:ext cx="2695286" cy="59701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mbria" panose="02040503050406030204" pitchFamily="18" charset="0"/>
            </a:rPr>
            <a:t>4.</a:t>
          </a:r>
        </a:p>
      </dsp:txBody>
      <dsp:txXfrm>
        <a:off x="29149" y="1910004"/>
        <a:ext cx="2636988" cy="567864"/>
      </dsp:txXfrm>
    </dsp:sp>
    <dsp:sp modelId="{7D8EFBDE-6E08-419D-9914-6A2444F6ABF0}">
      <dsp:nvSpPr>
        <dsp:cNvPr id="0" name=""/>
        <dsp:cNvSpPr/>
      </dsp:nvSpPr>
      <dsp:spPr>
        <a:xfrm>
          <a:off x="2695286" y="2507720"/>
          <a:ext cx="7671200" cy="597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mbria" panose="02040503050406030204" pitchFamily="18" charset="0"/>
            </a:rPr>
            <a:t>HÀM PRODUCT	.</a:t>
          </a:r>
        </a:p>
      </dsp:txBody>
      <dsp:txXfrm>
        <a:off x="2695286" y="2507720"/>
        <a:ext cx="7671200" cy="597013"/>
      </dsp:txXfrm>
    </dsp:sp>
    <dsp:sp modelId="{E4DF9D05-B9D3-4DFD-8A92-FA9312DF2ED9}">
      <dsp:nvSpPr>
        <dsp:cNvPr id="0" name=""/>
        <dsp:cNvSpPr/>
      </dsp:nvSpPr>
      <dsp:spPr>
        <a:xfrm>
          <a:off x="0" y="2507720"/>
          <a:ext cx="2695286" cy="59701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mbria" panose="02040503050406030204" pitchFamily="18" charset="0"/>
            </a:rPr>
            <a:t>5.</a:t>
          </a:r>
        </a:p>
      </dsp:txBody>
      <dsp:txXfrm>
        <a:off x="29149" y="2536869"/>
        <a:ext cx="2636988" cy="567864"/>
      </dsp:txXfrm>
    </dsp:sp>
    <dsp:sp modelId="{4535F066-9960-497D-9D74-1C6C3ECAC60C}">
      <dsp:nvSpPr>
        <dsp:cNvPr id="0" name=""/>
        <dsp:cNvSpPr/>
      </dsp:nvSpPr>
      <dsp:spPr>
        <a:xfrm>
          <a:off x="2695286" y="3134584"/>
          <a:ext cx="7671200" cy="597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mbria" panose="02040503050406030204" pitchFamily="18" charset="0"/>
            </a:rPr>
            <a:t>HÀM SUMPRODUCT.</a:t>
          </a:r>
        </a:p>
      </dsp:txBody>
      <dsp:txXfrm>
        <a:off x="2695286" y="3134584"/>
        <a:ext cx="7671200" cy="597013"/>
      </dsp:txXfrm>
    </dsp:sp>
    <dsp:sp modelId="{987905D2-A475-4B0D-A7D0-CF9929499181}">
      <dsp:nvSpPr>
        <dsp:cNvPr id="0" name=""/>
        <dsp:cNvSpPr/>
      </dsp:nvSpPr>
      <dsp:spPr>
        <a:xfrm>
          <a:off x="0" y="3134584"/>
          <a:ext cx="2695286" cy="597013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latin typeface="Cambria" panose="02040503050406030204" pitchFamily="18" charset="0"/>
            </a:rPr>
            <a:t>6.</a:t>
          </a:r>
        </a:p>
      </dsp:txBody>
      <dsp:txXfrm>
        <a:off x="29149" y="3163733"/>
        <a:ext cx="2636988" cy="5678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BA0500-96B0-4C2B-A6E0-CE2DB6279389}">
      <dsp:nvSpPr>
        <dsp:cNvPr id="0" name=""/>
        <dsp:cNvSpPr/>
      </dsp:nvSpPr>
      <dsp:spPr>
        <a:xfrm>
          <a:off x="0" y="3413905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42F22-0972-42EE-AD27-8009EE49814D}">
      <dsp:nvSpPr>
        <dsp:cNvPr id="0" name=""/>
        <dsp:cNvSpPr/>
      </dsp:nvSpPr>
      <dsp:spPr>
        <a:xfrm>
          <a:off x="0" y="2725042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91DB3-0400-467E-9442-4B922079D627}">
      <dsp:nvSpPr>
        <dsp:cNvPr id="0" name=""/>
        <dsp:cNvSpPr/>
      </dsp:nvSpPr>
      <dsp:spPr>
        <a:xfrm>
          <a:off x="0" y="2036179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2B1FB-44F0-4FFD-931D-CEE9F9D81AEB}">
      <dsp:nvSpPr>
        <dsp:cNvPr id="0" name=""/>
        <dsp:cNvSpPr/>
      </dsp:nvSpPr>
      <dsp:spPr>
        <a:xfrm>
          <a:off x="0" y="1347317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CA0CA2-7611-4B5E-9CD3-0E2F915062C1}">
      <dsp:nvSpPr>
        <dsp:cNvPr id="0" name=""/>
        <dsp:cNvSpPr/>
      </dsp:nvSpPr>
      <dsp:spPr>
        <a:xfrm>
          <a:off x="0" y="658454"/>
          <a:ext cx="882491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53FDE-0D72-4F8B-83AE-D9E9EBF13124}">
      <dsp:nvSpPr>
        <dsp:cNvPr id="0" name=""/>
        <dsp:cNvSpPr/>
      </dsp:nvSpPr>
      <dsp:spPr>
        <a:xfrm>
          <a:off x="2294477" y="2394"/>
          <a:ext cx="6530435" cy="656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DAY, MONTH, YEAR.</a:t>
          </a:r>
        </a:p>
      </dsp:txBody>
      <dsp:txXfrm>
        <a:off x="2294477" y="2394"/>
        <a:ext cx="6530435" cy="656059"/>
      </dsp:txXfrm>
    </dsp:sp>
    <dsp:sp modelId="{6788913B-E17D-4A73-AD70-A1DBEAA225C7}">
      <dsp:nvSpPr>
        <dsp:cNvPr id="0" name=""/>
        <dsp:cNvSpPr/>
      </dsp:nvSpPr>
      <dsp:spPr>
        <a:xfrm>
          <a:off x="0" y="2394"/>
          <a:ext cx="2294477" cy="65605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1.</a:t>
          </a:r>
        </a:p>
      </dsp:txBody>
      <dsp:txXfrm>
        <a:off x="32032" y="34426"/>
        <a:ext cx="2230413" cy="624027"/>
      </dsp:txXfrm>
    </dsp:sp>
    <dsp:sp modelId="{69DDFE1B-3BA0-4B15-BFD4-BBDFB47B75F7}">
      <dsp:nvSpPr>
        <dsp:cNvPr id="0" name=""/>
        <dsp:cNvSpPr/>
      </dsp:nvSpPr>
      <dsp:spPr>
        <a:xfrm>
          <a:off x="2294477" y="691257"/>
          <a:ext cx="6530435" cy="656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WEEKDAY.</a:t>
          </a:r>
        </a:p>
      </dsp:txBody>
      <dsp:txXfrm>
        <a:off x="2294477" y="691257"/>
        <a:ext cx="6530435" cy="656059"/>
      </dsp:txXfrm>
    </dsp:sp>
    <dsp:sp modelId="{A13CA6DE-35EA-459B-B920-5E1D9DFCEA63}">
      <dsp:nvSpPr>
        <dsp:cNvPr id="0" name=""/>
        <dsp:cNvSpPr/>
      </dsp:nvSpPr>
      <dsp:spPr>
        <a:xfrm>
          <a:off x="0" y="691257"/>
          <a:ext cx="2294477" cy="65605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2.</a:t>
          </a:r>
        </a:p>
      </dsp:txBody>
      <dsp:txXfrm>
        <a:off x="32032" y="723289"/>
        <a:ext cx="2230413" cy="624027"/>
      </dsp:txXfrm>
    </dsp:sp>
    <dsp:sp modelId="{DB2800FC-0A67-46CD-8F78-2EAE5BEB8A16}">
      <dsp:nvSpPr>
        <dsp:cNvPr id="0" name=""/>
        <dsp:cNvSpPr/>
      </dsp:nvSpPr>
      <dsp:spPr>
        <a:xfrm>
          <a:off x="2294477" y="1380120"/>
          <a:ext cx="6530435" cy="656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HOUR, MINUTE, SECOND.</a:t>
          </a:r>
        </a:p>
      </dsp:txBody>
      <dsp:txXfrm>
        <a:off x="2294477" y="1380120"/>
        <a:ext cx="6530435" cy="656059"/>
      </dsp:txXfrm>
    </dsp:sp>
    <dsp:sp modelId="{05386213-7A1C-4AA2-8152-57DAF06E7199}">
      <dsp:nvSpPr>
        <dsp:cNvPr id="0" name=""/>
        <dsp:cNvSpPr/>
      </dsp:nvSpPr>
      <dsp:spPr>
        <a:xfrm>
          <a:off x="0" y="1380120"/>
          <a:ext cx="2294477" cy="65605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3.</a:t>
          </a:r>
        </a:p>
      </dsp:txBody>
      <dsp:txXfrm>
        <a:off x="32032" y="1412152"/>
        <a:ext cx="2230413" cy="624027"/>
      </dsp:txXfrm>
    </dsp:sp>
    <dsp:sp modelId="{50B475A8-29E7-4AD2-8A18-DA78BED31146}">
      <dsp:nvSpPr>
        <dsp:cNvPr id="0" name=""/>
        <dsp:cNvSpPr/>
      </dsp:nvSpPr>
      <dsp:spPr>
        <a:xfrm>
          <a:off x="2294477" y="2068982"/>
          <a:ext cx="6530435" cy="656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DATE.</a:t>
          </a:r>
        </a:p>
      </dsp:txBody>
      <dsp:txXfrm>
        <a:off x="2294477" y="2068982"/>
        <a:ext cx="6530435" cy="656059"/>
      </dsp:txXfrm>
    </dsp:sp>
    <dsp:sp modelId="{80078805-F701-4143-B31D-913A8A4B576E}">
      <dsp:nvSpPr>
        <dsp:cNvPr id="0" name=""/>
        <dsp:cNvSpPr/>
      </dsp:nvSpPr>
      <dsp:spPr>
        <a:xfrm>
          <a:off x="0" y="2068982"/>
          <a:ext cx="2294477" cy="65605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4.</a:t>
          </a:r>
        </a:p>
      </dsp:txBody>
      <dsp:txXfrm>
        <a:off x="32032" y="2101014"/>
        <a:ext cx="2230413" cy="624027"/>
      </dsp:txXfrm>
    </dsp:sp>
    <dsp:sp modelId="{9C3F079A-C291-49E0-A00F-634C567A20E3}">
      <dsp:nvSpPr>
        <dsp:cNvPr id="0" name=""/>
        <dsp:cNvSpPr/>
      </dsp:nvSpPr>
      <dsp:spPr>
        <a:xfrm>
          <a:off x="2294477" y="2757845"/>
          <a:ext cx="6530435" cy="6560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HÀM DATEDIF.</a:t>
          </a:r>
        </a:p>
      </dsp:txBody>
      <dsp:txXfrm>
        <a:off x="2294477" y="2757845"/>
        <a:ext cx="6530435" cy="656059"/>
      </dsp:txXfrm>
    </dsp:sp>
    <dsp:sp modelId="{CF21E87B-3A76-4E89-BAEF-28E90B2BAC6A}">
      <dsp:nvSpPr>
        <dsp:cNvPr id="0" name=""/>
        <dsp:cNvSpPr/>
      </dsp:nvSpPr>
      <dsp:spPr>
        <a:xfrm>
          <a:off x="0" y="2757845"/>
          <a:ext cx="2294477" cy="656059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>
              <a:latin typeface="Cambria" panose="02040503050406030204" pitchFamily="18" charset="0"/>
            </a:rPr>
            <a:t>5.</a:t>
          </a:r>
        </a:p>
      </dsp:txBody>
      <dsp:txXfrm>
        <a:off x="32032" y="2789877"/>
        <a:ext cx="2230413" cy="624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en-US"/>
              <a:t>1/23/2024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en-US"/>
              <a:t>1/23/2024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2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8A9154B5-097F-4BBD-B93F-4D48742EAD22}" type="datetime1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02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FBDE7-2DA6-4985-B6E8-2E242650F434}" type="datetime1">
              <a:rPr lang="en-US" smtClean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272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A133-F55E-49D3-8F92-927ACA9F93B1}" type="datetime1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6448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1B6C-9E8E-434B-BDB2-EFED13E213AB}" type="datetime1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0666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B23D9-2AED-4721-9E61-D51C882AC403}" type="datetime1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3953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EDE3-799F-476C-8959-0F2E38F8594B}" type="datetime1">
              <a:rPr lang="en-US" smtClean="0"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471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D05A9-6FE6-425E-87E4-D3FABA7139BA}" type="datetime1">
              <a:rPr lang="en-US" smtClean="0"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8662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93CE5-032A-433B-A8BD-0D00ACAB5EED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7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FF89-2316-4F75-855D-A9457F2BA3BB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3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52805-5DE4-430A-892D-6E6A4D99D3EF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27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11A4B-2E65-4BE4-8F1A-1E5DDE4FB2AF}" type="datetime1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60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DB531-7CB4-4AFA-837F-1A1AAF9151E6}" type="datetime1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1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EEEC-00B5-4417-8061-576859C81F4B}" type="datetime1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D627-904D-443C-B7A6-5D5B9521BCDB}" type="datetime1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1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9CA4-BCEB-4D27-9CFF-19A0EA9B6F1A}" type="datetime1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2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B31E-AB83-4C95-87B2-DEE10513DA07}" type="datetime1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FF13-5E2E-4515-8A79-6BABD8931E15}" type="datetime1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7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B9BF1D6-1352-4386-8642-246E5F1353A8}" type="datetime1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022B156B-59AE-415F-B24B-8756D48BB977}" type="slidenum">
              <a:rPr lang="vi-VN" smtClean="0"/>
              <a:pPr/>
              <a:t>‹#›</a:t>
            </a:fld>
            <a:endParaRPr lang="vi-VN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A5F0EEDA-05E2-4B88-9803-6497485596BB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89" y="6209054"/>
            <a:ext cx="1512045" cy="64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8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  <p:sldLayoutId id="2147484059" r:id="rId13"/>
    <p:sldLayoutId id="2147484060" r:id="rId14"/>
    <p:sldLayoutId id="2147484061" r:id="rId15"/>
    <p:sldLayoutId id="2147484062" r:id="rId16"/>
    <p:sldLayoutId id="2147484063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154955" y="2280708"/>
            <a:ext cx="9624662" cy="1544988"/>
          </a:xfrm>
        </p:spPr>
        <p:txBody>
          <a:bodyPr/>
          <a:lstStyle/>
          <a:p>
            <a:r>
              <a:rPr lang="en-US" sz="6000" b="1">
                <a:ln/>
                <a:solidFill>
                  <a:schemeClr val="bg1"/>
                </a:solidFill>
                <a:latin typeface="Garamond" panose="02020404030301010803" pitchFamily="18" charset="0"/>
              </a:rPr>
              <a:t>MICROSOFT EXCEL</a:t>
            </a:r>
            <a:endParaRPr lang="en-US" sz="6000" b="1">
              <a:solidFill>
                <a:schemeClr val="bg1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54955" y="3944836"/>
            <a:ext cx="8825658" cy="86142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endParaRPr lang="en-US" sz="16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30000"/>
              </a:lnSpc>
            </a:pPr>
            <a:endParaRPr lang="en-US" sz="16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Đại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học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nghệ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quản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lý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hữu</a:t>
            </a:r>
            <a:r>
              <a:rPr lang="en-US" sz="1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nghị</a:t>
            </a:r>
            <a:endParaRPr lang="en-US" sz="16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Địa</a:t>
            </a:r>
            <a:r>
              <a:rPr lang="en-US" sz="1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chỉ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lô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1-4, 431 tam </a:t>
            </a:r>
            <a:r>
              <a:rPr lang="en-US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trinh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hoàng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nội</a:t>
            </a:r>
            <a:r>
              <a:rPr lang="en-US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8F456F-D42A-A641-B916-511FA730C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191" y="1699506"/>
            <a:ext cx="2485902" cy="104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9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171701" y="2802615"/>
            <a:ext cx="8267700" cy="1209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472" indent="-347472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0664" indent="-283464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vi-VN" sz="180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6. HÀM SUMPRODUCT.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B737F3-03F5-4AD6-9000-1C70E6515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10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8DBB301-1BF2-9C8F-13AC-5D9B29661C2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11201" y="2329314"/>
            <a:ext cx="5265115" cy="1588168"/>
          </a:xfrm>
        </p:spPr>
        <p:txBody>
          <a:bodyPr>
            <a:noAutofit/>
          </a:bodyPr>
          <a:lstStyle/>
          <a:p>
            <a:r>
              <a:rPr lang="en-US" sz="2200" b="1" i="1">
                <a:latin typeface="SFU Glytus"/>
              </a:rPr>
              <a:t>Chức năng</a:t>
            </a:r>
            <a:r>
              <a:rPr lang="en-US" sz="2200">
                <a:latin typeface="SFU Glytus"/>
              </a:rPr>
              <a:t>: tính tổng của các tích</a:t>
            </a:r>
          </a:p>
          <a:p>
            <a:r>
              <a:rPr lang="en-US" sz="2200" b="1" i="1">
                <a:latin typeface="SFU Glytus"/>
              </a:rPr>
              <a:t>Cú pháp</a:t>
            </a:r>
            <a:r>
              <a:rPr lang="en-US" sz="2200">
                <a:latin typeface="SFU Glytus"/>
              </a:rPr>
              <a:t>: 	</a:t>
            </a:r>
            <a:r>
              <a:rPr lang="en-US" sz="2200" b="1">
                <a:solidFill>
                  <a:srgbClr val="C00000"/>
                </a:solidFill>
                <a:latin typeface="SFU Glytus"/>
              </a:rPr>
              <a:t>SUMPRODUCT(</a:t>
            </a:r>
            <a:r>
              <a:rPr lang="en-US" sz="2200" b="1" i="1">
                <a:solidFill>
                  <a:srgbClr val="C00000"/>
                </a:solidFill>
                <a:latin typeface="SFU Glytus"/>
              </a:rPr>
              <a:t>Array1,[Array2],[Array3], …</a:t>
            </a:r>
            <a:r>
              <a:rPr lang="en-US" sz="2200" b="1">
                <a:solidFill>
                  <a:srgbClr val="C00000"/>
                </a:solidFill>
                <a:latin typeface="SFU Glytus"/>
              </a:rPr>
              <a:t>)</a:t>
            </a:r>
          </a:p>
          <a:p>
            <a:pPr marL="0" indent="0">
              <a:buNone/>
            </a:pPr>
            <a:r>
              <a:rPr lang="en-US" sz="2200" u="sng">
                <a:latin typeface="SFU Glytus"/>
              </a:rPr>
              <a:t>Trong đó</a:t>
            </a:r>
            <a:r>
              <a:rPr lang="en-US" sz="2200">
                <a:latin typeface="SFU Glytus"/>
              </a:rPr>
              <a:t>:	+ </a:t>
            </a:r>
            <a:r>
              <a:rPr lang="en-US" sz="2200" i="1">
                <a:latin typeface="SFU Glytus"/>
              </a:rPr>
              <a:t>Array1, Array2, …</a:t>
            </a:r>
            <a:r>
              <a:rPr lang="en-US" sz="2200">
                <a:latin typeface="SFU Glytus"/>
              </a:rPr>
              <a:t>: là các mảng chứa số cần tính.</a:t>
            </a:r>
            <a:endParaRPr lang="en-US" sz="2200" dirty="0">
              <a:latin typeface="SFU Glytus"/>
            </a:endParaRPr>
          </a:p>
        </p:txBody>
      </p:sp>
      <p:pic>
        <p:nvPicPr>
          <p:cNvPr id="3" name="Picture 2" descr="Microsoft Excel - CSDLBAI6  [Compatibility Mode]">
            <a:extLst>
              <a:ext uri="{FF2B5EF4-FFF2-40B4-BE49-F238E27FC236}">
                <a16:creationId xmlns:a16="http://schemas.microsoft.com/office/drawing/2014/main" id="{C4295B0A-D3BD-DCD0-9E6C-ABA057E4E4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12" b="6370"/>
          <a:stretch/>
        </p:blipFill>
        <p:spPr>
          <a:xfrm>
            <a:off x="6423031" y="2483763"/>
            <a:ext cx="5265115" cy="290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67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PHẦN 5. NHÓM HÀM THỜI GIAN.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22B156B-59AE-415F-B24B-8756D48BB977}" type="slidenum">
              <a:rPr lang="vi-VN" smtClean="0"/>
              <a:t>11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13043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931" y="2353378"/>
            <a:ext cx="10530892" cy="2385137"/>
          </a:xfrm>
        </p:spPr>
        <p:txBody>
          <a:bodyPr>
            <a:noAutofit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en-US" sz="2200" u="sng">
                <a:latin typeface="Cambria" panose="02040503050406030204" pitchFamily="18" charset="0"/>
                <a:ea typeface="Cambria" panose="02040503050406030204" pitchFamily="18" charset="0"/>
              </a:rPr>
              <a:t>a. HÀM DAY.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Chức năng: trả về giá trị ngày của tháng (từ 1 đến 31) trong biểu thức.</a:t>
            </a:r>
          </a:p>
          <a:p>
            <a:pPr marL="0" indent="0" algn="just"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Cú pháp: 	</a:t>
            </a:r>
            <a:r>
              <a:rPr lang="en-US" sz="2200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DAY(serial_number)</a:t>
            </a:r>
          </a:p>
          <a:p>
            <a:pPr marL="0" indent="0" algn="just">
              <a:buNone/>
            </a:pPr>
            <a:endParaRPr lang="en-US" sz="220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en-US" sz="2200" u="sng">
                <a:latin typeface="Cambria" panose="02040503050406030204" pitchFamily="18" charset="0"/>
                <a:ea typeface="Cambria" panose="02040503050406030204" pitchFamily="18" charset="0"/>
              </a:rPr>
              <a:t>Trong đó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	+ serial_number: biểu thức thời gian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223" y="4378619"/>
            <a:ext cx="3206448" cy="2065283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1. HÀM DAY, MONTH, YEAR.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44D57E-40CB-46E4-AFAE-08D3DADE3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4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931" y="2353378"/>
            <a:ext cx="10530892" cy="238513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200" u="sng">
                <a:latin typeface="Cambria" panose="02040503050406030204" pitchFamily="18" charset="0"/>
                <a:ea typeface="Cambria" panose="02040503050406030204" pitchFamily="18" charset="0"/>
              </a:rPr>
              <a:t>b. HÀM MONTH</a:t>
            </a:r>
            <a:endParaRPr lang="vi-VN" sz="2200" u="sng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Chức năng: trả về giá trị tháng trong biểu thức (từ 1 đến 12)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Cú pháp: 	</a:t>
            </a:r>
            <a:r>
              <a:rPr lang="en-US" sz="2200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MONTH(serial_number)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endParaRPr lang="en-US" sz="220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200" u="sng">
                <a:latin typeface="Cambria" panose="02040503050406030204" pitchFamily="18" charset="0"/>
                <a:ea typeface="Cambria" panose="02040503050406030204" pitchFamily="18" charset="0"/>
              </a:rPr>
              <a:t>Trong đó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	+ serial_number: biểu thức thời gian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3722" y="3819049"/>
            <a:ext cx="3206448" cy="2065283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1. HÀM DAY, MONTH, YEAR.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96CCC6-73CE-4CD1-917E-B70C7CEEA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3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931" y="2353378"/>
            <a:ext cx="10530892" cy="238513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200" u="sng">
                <a:latin typeface="Cambria" panose="02040503050406030204" pitchFamily="18" charset="0"/>
                <a:ea typeface="Cambria" panose="02040503050406030204" pitchFamily="18" charset="0"/>
              </a:rPr>
              <a:t>c. HÀM YEAR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Chức năng: trả về giá trị năm trong biểu thức (từ 1900 đến 9999)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Cú pháp: 	</a:t>
            </a:r>
            <a:r>
              <a:rPr lang="en-US" sz="2200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YEAR(serial_number)</a:t>
            </a: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endParaRPr lang="en-US" sz="220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200" u="sng">
                <a:latin typeface="Cambria" panose="02040503050406030204" pitchFamily="18" charset="0"/>
                <a:ea typeface="Cambria" panose="02040503050406030204" pitchFamily="18" charset="0"/>
              </a:rPr>
              <a:t>Trong đó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	+ serial_number: biểu thức thời gian</a:t>
            </a: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3722" y="3819049"/>
            <a:ext cx="3206448" cy="2065283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1. HÀM DAY, MONTH, YEAR.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A0F81A-1EA3-4585-BD6E-FD2390192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0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264" y="2314877"/>
            <a:ext cx="11482939" cy="23851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Chức năng: trả về giá trị số từ 1 đến 7 đại diện cho một Thứ trong tuần của biểu thức thời gian.</a:t>
            </a:r>
          </a:p>
          <a:p>
            <a:pPr marL="0" indent="0"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Cú pháp: </a:t>
            </a:r>
            <a:r>
              <a:rPr lang="en-US" sz="2200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WEEKDAY(serial_number)</a:t>
            </a:r>
          </a:p>
          <a:p>
            <a:pPr marL="0" indent="0">
              <a:buNone/>
            </a:pPr>
            <a:r>
              <a:rPr lang="en-US" sz="2200" u="sng">
                <a:latin typeface="Cambria" panose="02040503050406030204" pitchFamily="18" charset="0"/>
                <a:ea typeface="Cambria" panose="02040503050406030204" pitchFamily="18" charset="0"/>
              </a:rPr>
              <a:t>Trong đó: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 	+ Serial_number: là một biểu thức thời gian</a:t>
            </a:r>
          </a:p>
          <a:p>
            <a:pPr marL="914400" lvl="2" indent="0">
              <a:buClr>
                <a:schemeClr val="tx1"/>
              </a:buClr>
              <a:buSzPct val="90000"/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Trả về 1: Chủ Nhật.</a:t>
            </a:r>
          </a:p>
          <a:p>
            <a:pPr marL="914400" lvl="2" indent="0">
              <a:buClr>
                <a:schemeClr val="tx1"/>
              </a:buClr>
              <a:buSzPct val="90000"/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Trả về 2: Thứ hai</a:t>
            </a:r>
          </a:p>
          <a:p>
            <a:pPr marL="914400" lvl="2" indent="0">
              <a:buClr>
                <a:schemeClr val="tx1"/>
              </a:buClr>
              <a:buSzPct val="90000"/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...</a:t>
            </a:r>
          </a:p>
          <a:p>
            <a:pPr marL="914400" lvl="2" indent="0">
              <a:buClr>
                <a:schemeClr val="tx1"/>
              </a:buClr>
              <a:buSzPct val="90000"/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Trả về 7: Thứ bẩy</a:t>
            </a:r>
          </a:p>
          <a:p>
            <a:pPr marL="914400" lvl="2" indent="0">
              <a:buClr>
                <a:schemeClr val="tx1"/>
              </a:buClr>
              <a:buSzPct val="90000"/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VD: Weekday(ngày tháng)=5 =&gt; Thứ năm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2. WEEKDAY.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9F458FD-1948-4B85-AFF0-2BE518F2F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7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931" y="2353378"/>
            <a:ext cx="10530892" cy="2385137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a. HÀM HOUR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Chức năng: trả về giá trị giờ trong biểu thức(từ 0(12:00AM) đến 23(11:00PM))</a:t>
            </a:r>
          </a:p>
          <a:p>
            <a:pPr marL="0" indent="0"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Cú pháp: 	</a:t>
            </a:r>
            <a:r>
              <a:rPr lang="en-US" sz="2200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HOUR(serial_number)</a:t>
            </a:r>
          </a:p>
          <a:p>
            <a:pPr marL="0" indent="0">
              <a:spcBef>
                <a:spcPct val="0"/>
              </a:spcBef>
              <a:buNone/>
            </a:pPr>
            <a:endParaRPr lang="en-US" sz="22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2200" u="sng">
                <a:latin typeface="Cambria" panose="02040503050406030204" pitchFamily="18" charset="0"/>
                <a:ea typeface="Cambria" panose="02040503050406030204" pitchFamily="18" charset="0"/>
              </a:rPr>
              <a:t>Trong đó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	+ serial_number: biểu thức thời gian</a:t>
            </a:r>
          </a:p>
          <a:p>
            <a:pPr marL="0" indent="0">
              <a:spcBef>
                <a:spcPct val="0"/>
              </a:spcBef>
              <a:buNone/>
            </a:pPr>
            <a:endParaRPr lang="en-US" sz="2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3. HÀM HOUR, MINUTE, SECOND.</a:t>
            </a:r>
          </a:p>
        </p:txBody>
      </p:sp>
      <p:pic>
        <p:nvPicPr>
          <p:cNvPr id="7" name="Picture 6" descr="Screen Clipping">
            <a:extLst>
              <a:ext uri="{FF2B5EF4-FFF2-40B4-BE49-F238E27FC236}">
                <a16:creationId xmlns:a16="http://schemas.microsoft.com/office/drawing/2014/main" id="{998DC7E8-47D8-4308-915D-667BA9B1D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939" y="3693570"/>
            <a:ext cx="3358666" cy="18369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309184-3BA3-473D-8D44-740B62D68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0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931" y="2353378"/>
            <a:ext cx="10530892" cy="2385137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b. HÀM MINUTE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Chức năng: trả về giá trị phút trong biểu thức (từ 1 đến 59)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Cú pháp: </a:t>
            </a:r>
            <a:r>
              <a:rPr lang="en-US" sz="2200" b="1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2200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MINUTE(serial_number)</a:t>
            </a:r>
          </a:p>
          <a:p>
            <a:pPr marL="0" indent="0">
              <a:spcBef>
                <a:spcPct val="0"/>
              </a:spcBef>
              <a:buNone/>
            </a:pPr>
            <a:endParaRPr lang="en-US" sz="22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2200" u="sng">
                <a:latin typeface="Cambria" panose="02040503050406030204" pitchFamily="18" charset="0"/>
                <a:ea typeface="Cambria" panose="02040503050406030204" pitchFamily="18" charset="0"/>
              </a:rPr>
              <a:t>Trong đó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	+ serial_number: biểu thức thời gian</a:t>
            </a:r>
          </a:p>
          <a:p>
            <a:pPr marL="0" indent="0">
              <a:spcBef>
                <a:spcPct val="0"/>
              </a:spcBef>
              <a:buNone/>
            </a:pPr>
            <a:endParaRPr lang="en-US" sz="2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3. HÀM HOUR, MINUTE, SECOND.</a:t>
            </a:r>
          </a:p>
        </p:txBody>
      </p:sp>
      <p:pic>
        <p:nvPicPr>
          <p:cNvPr id="7" name="Picture 6" descr="Screen Clipping">
            <a:extLst>
              <a:ext uri="{FF2B5EF4-FFF2-40B4-BE49-F238E27FC236}">
                <a16:creationId xmlns:a16="http://schemas.microsoft.com/office/drawing/2014/main" id="{998DC7E8-47D8-4308-915D-667BA9B1D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939" y="3693570"/>
            <a:ext cx="3358666" cy="18369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62A04C-1EE7-4C56-8148-F304EDF54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6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931" y="2353378"/>
            <a:ext cx="10530892" cy="2385137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c. HÀM SECOND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Chức năng: trả về giá trị giây trong biểu thức (từ 1 đến 59)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Cú pháp: 	</a:t>
            </a:r>
            <a:r>
              <a:rPr lang="en-US" sz="2200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SECOND(serial_number)</a:t>
            </a:r>
          </a:p>
          <a:p>
            <a:pPr marL="0" indent="0">
              <a:spcBef>
                <a:spcPct val="0"/>
              </a:spcBef>
              <a:buNone/>
            </a:pPr>
            <a:endParaRPr lang="en-US" sz="2200" u="sng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2200" u="sng">
                <a:latin typeface="Cambria" panose="02040503050406030204" pitchFamily="18" charset="0"/>
                <a:ea typeface="Cambria" panose="02040503050406030204" pitchFamily="18" charset="0"/>
              </a:rPr>
              <a:t>Trong đó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	+ serial_number: biểu thức thời gian</a:t>
            </a:r>
          </a:p>
          <a:p>
            <a:pPr marL="0" indent="0">
              <a:spcBef>
                <a:spcPct val="0"/>
              </a:spcBef>
              <a:buNone/>
            </a:pPr>
            <a:endParaRPr lang="en-US" sz="22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3. HÀM HOUR, MINUTE, SECOND.</a:t>
            </a:r>
          </a:p>
        </p:txBody>
      </p:sp>
      <p:pic>
        <p:nvPicPr>
          <p:cNvPr id="7" name="Picture 6" descr="Screen Clipping">
            <a:extLst>
              <a:ext uri="{FF2B5EF4-FFF2-40B4-BE49-F238E27FC236}">
                <a16:creationId xmlns:a16="http://schemas.microsoft.com/office/drawing/2014/main" id="{998DC7E8-47D8-4308-915D-667BA9B1D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939" y="3693570"/>
            <a:ext cx="3358666" cy="18369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B4A69A-4A2D-4CBF-A7F3-B46BD03B1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7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4. HÀM DATE.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51942" cy="3416300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sz="2200" b="1" i="1">
                <a:latin typeface="Cambria" panose="02040503050406030204" pitchFamily="18" charset="0"/>
                <a:ea typeface="Cambria" panose="02040503050406030204" pitchFamily="18" charset="0"/>
              </a:rPr>
              <a:t>Chức năng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 chuyển các giá trị số (năm, tháng, ngày) thành dữ liệu kiểu Date.</a:t>
            </a:r>
          </a:p>
          <a:p>
            <a:pPr marL="0" indent="0">
              <a:buNone/>
            </a:pPr>
            <a:r>
              <a:rPr lang="en-US" sz="2200" b="1" i="1">
                <a:latin typeface="Cambria" panose="02040503050406030204" pitchFamily="18" charset="0"/>
                <a:ea typeface="Cambria" panose="02040503050406030204" pitchFamily="18" charset="0"/>
              </a:rPr>
              <a:t>Cú pháp</a:t>
            </a:r>
            <a:r>
              <a:rPr lang="en-US" sz="2200">
                <a:latin typeface="Cambria" panose="02040503050406030204" pitchFamily="18" charset="0"/>
                <a:ea typeface="Cambria" panose="02040503050406030204" pitchFamily="18" charset="0"/>
              </a:rPr>
              <a:t>: 	</a:t>
            </a:r>
            <a:r>
              <a:rPr lang="en-US" sz="2200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DATE(year, month,day)</a:t>
            </a:r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327" y="3359100"/>
            <a:ext cx="3863640" cy="223281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5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NỘI DUNG CHƯƠNG TRÌNH</a:t>
            </a:r>
            <a:endParaRPr lang="vi-VN" sz="4800" b="1">
              <a:solidFill>
                <a:schemeClr val="bg1"/>
              </a:solidFill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557704" y="2655016"/>
          <a:ext cx="1222596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0B1106-12C3-4955-9B38-496DEC4BBF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89" y="6209054"/>
            <a:ext cx="1512045" cy="64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5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5. HÀM DATEDIF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i="1">
                <a:latin typeface="Cambria" panose="02040503050406030204" pitchFamily="18" charset="0"/>
                <a:ea typeface="Cambria" panose="02040503050406030204" pitchFamily="18" charset="0"/>
              </a:rPr>
              <a:t>Chức năng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vi-VN" sz="2400">
                <a:latin typeface="Cambria" panose="02040503050406030204" pitchFamily="18" charset="0"/>
                <a:ea typeface="Cambria" panose="02040503050406030204" pitchFamily="18" charset="0"/>
              </a:rPr>
              <a:t>sử dụng để tính toán ngày tháng với 6 cách tính đa dạng. DATEDIF thường dùng để xác định thâm niên và tính số ngày làm việc.</a:t>
            </a:r>
            <a:r>
              <a:rPr lang="en-US" sz="240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</a:p>
          <a:p>
            <a:r>
              <a:rPr lang="vi-VN" sz="2400" i="1">
                <a:latin typeface="Cambria" panose="02040503050406030204" pitchFamily="18" charset="0"/>
                <a:ea typeface="Cambria" panose="02040503050406030204" pitchFamily="18" charset="0"/>
              </a:rPr>
              <a:t>Cú pháp</a:t>
            </a:r>
            <a:r>
              <a:rPr lang="vi-VN" sz="2400">
                <a:latin typeface="Cambria" panose="02040503050406030204" pitchFamily="18" charset="0"/>
                <a:ea typeface="Cambria" panose="02040503050406030204" pitchFamily="18" charset="0"/>
              </a:rPr>
              <a:t>: </a:t>
            </a:r>
            <a:r>
              <a:rPr lang="vi-VN" sz="2400" b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= DATEDIF(start_day, end_day, unit)</a:t>
            </a:r>
            <a:endParaRPr lang="en-US" sz="2400" b="1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0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5. HÀM DATEDIF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2" y="2218490"/>
            <a:ext cx="10491615" cy="34163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vi-VN" sz="1900">
                <a:latin typeface="Cambria" panose="02040503050406030204" pitchFamily="18" charset="0"/>
                <a:ea typeface="Cambria" panose="02040503050406030204" pitchFamily="18" charset="0"/>
              </a:rPr>
              <a:t>start_day: Ngày đầu </a:t>
            </a:r>
            <a:endParaRPr lang="en-US" sz="19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sz="1900">
                <a:latin typeface="Cambria" panose="02040503050406030204" pitchFamily="18" charset="0"/>
                <a:ea typeface="Cambria" panose="02040503050406030204" pitchFamily="18" charset="0"/>
              </a:rPr>
              <a:t>end_day: Ngày cuối (phải lớn hơn ngày đầu) </a:t>
            </a:r>
            <a:endParaRPr lang="en-US" sz="19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vi-VN" sz="1900">
                <a:latin typeface="Cambria" panose="02040503050406030204" pitchFamily="18" charset="0"/>
                <a:ea typeface="Cambria" panose="02040503050406030204" pitchFamily="18" charset="0"/>
              </a:rPr>
              <a:t>unit: Chọn loại kết quả trả về (</a:t>
            </a:r>
            <a:r>
              <a:rPr lang="en-US" sz="1900">
                <a:latin typeface="Cambria" panose="02040503050406030204" pitchFamily="18" charset="0"/>
                <a:ea typeface="Cambria" panose="02040503050406030204" pitchFamily="18" charset="0"/>
              </a:rPr>
              <a:t>để</a:t>
            </a:r>
            <a:r>
              <a:rPr lang="vi-VN" sz="1900">
                <a:latin typeface="Cambria" panose="02040503050406030204" pitchFamily="18" charset="0"/>
                <a:ea typeface="Cambria" panose="02040503050406030204" pitchFamily="18" charset="0"/>
              </a:rPr>
              <a:t> trong dấu ngoặc kép)</a:t>
            </a:r>
            <a:endParaRPr lang="en-US" sz="19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vi-VN" sz="1900">
                <a:latin typeface="Cambria" panose="02040503050406030204" pitchFamily="18" charset="0"/>
                <a:ea typeface="Cambria" panose="02040503050406030204" pitchFamily="18" charset="0"/>
              </a:rPr>
              <a:t>y : số năm chênh lệch giữa ngày đầu và ngày cuối </a:t>
            </a:r>
            <a:endParaRPr lang="en-US" sz="19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vi-VN" sz="1900">
                <a:latin typeface="Cambria" panose="02040503050406030204" pitchFamily="18" charset="0"/>
                <a:ea typeface="Cambria" panose="02040503050406030204" pitchFamily="18" charset="0"/>
              </a:rPr>
              <a:t>m : số tháng chênh lệch giữa ngày đầu và ngày cuối </a:t>
            </a:r>
            <a:endParaRPr lang="en-US" sz="19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vi-VN" sz="1900">
                <a:latin typeface="Cambria" panose="02040503050406030204" pitchFamily="18" charset="0"/>
                <a:ea typeface="Cambria" panose="02040503050406030204" pitchFamily="18" charset="0"/>
              </a:rPr>
              <a:t>d : số ngày chênh lệch giữa ngày đầu và ngày cuối </a:t>
            </a:r>
            <a:endParaRPr lang="en-US" sz="19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vi-VN" sz="1900">
                <a:latin typeface="Cambria" panose="02040503050406030204" pitchFamily="18" charset="0"/>
                <a:ea typeface="Cambria" panose="02040503050406030204" pitchFamily="18" charset="0"/>
              </a:rPr>
              <a:t>md : số ngày chênh lệch giữa ngày đầu và tháng ngày cuối, mà không phụ thuộc vào số năm và số tháng </a:t>
            </a:r>
            <a:endParaRPr lang="en-US" sz="19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vi-VN" sz="1900">
                <a:latin typeface="Cambria" panose="02040503050406030204" pitchFamily="18" charset="0"/>
                <a:ea typeface="Cambria" panose="02040503050406030204" pitchFamily="18" charset="0"/>
              </a:rPr>
              <a:t>ym : số tháng chênh lệch giữa ngày đầu và ngày cuối, mà không phụ thuộc vào số năm và số ngày </a:t>
            </a:r>
            <a:endParaRPr lang="en-US" sz="19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vi-VN" sz="1900">
                <a:latin typeface="Cambria" panose="02040503050406030204" pitchFamily="18" charset="0"/>
                <a:ea typeface="Cambria" panose="02040503050406030204" pitchFamily="18" charset="0"/>
              </a:rPr>
              <a:t>yd : số ngày chênh lệch giữa ngày đầu và ngày cuối, mà không phụ thuộc vào số năm </a:t>
            </a:r>
            <a:endParaRPr lang="en-US" sz="19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1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5. HÀM DATEDIF (TIẾP)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  <a:t>Ví dụ:</a:t>
            </a:r>
            <a:endParaRPr lang="en-US" sz="20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  <a:t>DATEDIF("01/01/2000", "31/12/2100", "y") = 100 (năm) </a:t>
            </a:r>
            <a:b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  <a:t>DATEDIF("01/01/2000", "31/12/2100", "m") = 1211 (tháng) </a:t>
            </a:r>
            <a:b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  <a:t>DATEDIF("01/01/2000", "31/12/2100", "d") = 36889 (ngày) </a:t>
            </a:r>
            <a:b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  <a:t>DATEDIF("01/01/2000", "31/12/2100", "md") = 30 (= ngày 31 - ngày 1) </a:t>
            </a:r>
            <a:b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  <a:t>DATEDIF("01/01/2000", "31/12/2100", "ym") = 11 (= tháng 12 - tháng 1) </a:t>
            </a:r>
            <a:b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vi-VN" sz="2000">
                <a:latin typeface="Cambria" panose="02040503050406030204" pitchFamily="18" charset="0"/>
                <a:ea typeface="Cambria" panose="02040503050406030204" pitchFamily="18" charset="0"/>
              </a:rPr>
              <a:t>DATEDIF("01/01/2000", "31/12/2100", "yd") = 365 (= ngày 31/12 - ngày 1/1)</a:t>
            </a:r>
            <a:endParaRPr lang="en-US" sz="20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1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0BF38-6D94-86DF-F9ED-DEC4D07F65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61E32F-38D1-636F-80DC-B7E02359E9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>
                <a:latin typeface="SFU Glytus"/>
                <a:ea typeface="Sans Serif Collection" panose="020B0502040504020204" pitchFamily="34" charset="0"/>
                <a:cs typeface="Sans Serif Collection" panose="020B0502040504020204" pitchFamily="34" charset="0"/>
              </a:rPr>
              <a:t>HẸN GẶP LẠI CÁC BẠN Ở CÁC BÀI HỌC SAU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496CC-0854-5958-6B36-EF0DF9499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8F456F-D42A-A641-B916-511FA730C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327" y="2685987"/>
            <a:ext cx="2485902" cy="104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5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1261" y="973668"/>
            <a:ext cx="9351279" cy="706964"/>
          </a:xfrm>
        </p:spPr>
        <p:txBody>
          <a:bodyPr>
            <a:noAutofit/>
          </a:bodyPr>
          <a:lstStyle/>
          <a:p>
            <a:pPr algn="ctr"/>
            <a:r>
              <a:rPr lang="en-US" sz="27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CHƯƠNG 3. CÔNG THỨC VÀ HÀM TRONG EXCEL</a:t>
            </a:r>
            <a:endParaRPr lang="vi-VN" sz="2700" b="1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0B1106-12C3-4955-9B38-496DEC4BBF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389" y="6209054"/>
            <a:ext cx="1512045" cy="648946"/>
          </a:xfrm>
          <a:prstGeom prst="rect">
            <a:avLst/>
          </a:prstGeom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DBD2056-DFF4-4A7B-9EA3-FAE4F93787B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44250" y="2632376"/>
          <a:ext cx="9425108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3801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PHẦN 4. NHÓM HÀM TOÁN HỌC.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451564"/>
              </p:ext>
            </p:extLst>
          </p:nvPr>
        </p:nvGraphicFramePr>
        <p:xfrm>
          <a:off x="1154953" y="2589196"/>
          <a:ext cx="10366487" cy="3731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22B156B-59AE-415F-B24B-8756D48BB977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880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171701" y="2802615"/>
            <a:ext cx="8267700" cy="1209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472" indent="-347472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0664" indent="-283464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vi-VN" sz="180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1. HÀM ABS, SQRT, FACT.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B737F3-03F5-4AD6-9000-1C70E6515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5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39B804F-ADAB-63C5-B792-2FF634DCF6F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11201" y="2329314"/>
            <a:ext cx="6545871" cy="369610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100">
                <a:solidFill>
                  <a:schemeClr val="tx1"/>
                </a:solidFill>
                <a:latin typeface="SFU Glytus"/>
                <a:cs typeface="Times New Roman" pitchFamily="18" charset="0"/>
              </a:rPr>
              <a:t>1. HÀM ABS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100">
                <a:solidFill>
                  <a:schemeClr val="tx1"/>
                </a:solidFill>
                <a:latin typeface="SFU Glytus"/>
              </a:rPr>
              <a:t>Chức năng: lấy giá trị tuyệt đối của một số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100">
                <a:solidFill>
                  <a:schemeClr val="tx1"/>
                </a:solidFill>
                <a:latin typeface="SFU Glytus"/>
              </a:rPr>
              <a:t>Cú pháp: 	</a:t>
            </a:r>
            <a:r>
              <a:rPr lang="en-US" sz="2100">
                <a:solidFill>
                  <a:srgbClr val="FF0000"/>
                </a:solidFill>
                <a:latin typeface="SFU Glytus"/>
              </a:rPr>
              <a:t>ABS(Number)</a:t>
            </a:r>
            <a:endParaRPr lang="vi-VN" sz="2100">
              <a:solidFill>
                <a:srgbClr val="FF0000"/>
              </a:solidFill>
              <a:latin typeface="SFU Glytus"/>
            </a:endParaRPr>
          </a:p>
          <a:p>
            <a:pPr>
              <a:spcBef>
                <a:spcPts val="0"/>
              </a:spcBef>
              <a:buNone/>
            </a:pPr>
            <a:r>
              <a:rPr lang="en-US" sz="2100">
                <a:solidFill>
                  <a:schemeClr val="tx1"/>
                </a:solidFill>
                <a:latin typeface="SFU Glytus"/>
                <a:cs typeface="Times New Roman" pitchFamily="18" charset="0"/>
              </a:rPr>
              <a:t>2. HÀM SQRT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100">
                <a:solidFill>
                  <a:schemeClr val="tx1"/>
                </a:solidFill>
                <a:latin typeface="SFU Glytus"/>
              </a:rPr>
              <a:t>Chức năng: lấy giá trị căn bậc 2 của một số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100">
                <a:solidFill>
                  <a:schemeClr val="tx1"/>
                </a:solidFill>
                <a:latin typeface="SFU Glytus"/>
              </a:rPr>
              <a:t>Cú pháp: 	</a:t>
            </a:r>
            <a:r>
              <a:rPr lang="en-US" sz="2100">
                <a:solidFill>
                  <a:srgbClr val="FF0000"/>
                </a:solidFill>
                <a:latin typeface="SFU Glytus"/>
              </a:rPr>
              <a:t>SQRT(Number)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100">
                <a:solidFill>
                  <a:schemeClr val="tx1"/>
                </a:solidFill>
                <a:latin typeface="SFU Glytus"/>
                <a:cs typeface="Times New Roman" pitchFamily="18" charset="0"/>
              </a:rPr>
              <a:t>3. HÀM FACT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100">
                <a:solidFill>
                  <a:schemeClr val="tx1"/>
                </a:solidFill>
                <a:latin typeface="SFU Glytus"/>
              </a:rPr>
              <a:t>Chức năng: tính giai thừa của một số. Giai thừa (n) = 1*2*3*…*n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100">
                <a:solidFill>
                  <a:schemeClr val="tx1"/>
                </a:solidFill>
                <a:latin typeface="SFU Glytus"/>
              </a:rPr>
              <a:t>Cú pháp:	</a:t>
            </a:r>
            <a:r>
              <a:rPr lang="en-US" sz="2100">
                <a:solidFill>
                  <a:srgbClr val="FF0000"/>
                </a:solidFill>
                <a:latin typeface="SFU Glytus"/>
              </a:rPr>
              <a:t>FACT(Number)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100" u="sng">
                <a:solidFill>
                  <a:schemeClr val="tx1"/>
                </a:solidFill>
                <a:latin typeface="SFU Glytus"/>
              </a:rPr>
              <a:t>Trong đó</a:t>
            </a:r>
            <a:r>
              <a:rPr lang="en-US" sz="2100">
                <a:solidFill>
                  <a:schemeClr val="tx1"/>
                </a:solidFill>
                <a:latin typeface="SFU Glytus"/>
              </a:rPr>
              <a:t>:	+ Number:	là một số;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100">
                <a:solidFill>
                  <a:schemeClr val="tx1"/>
                </a:solidFill>
                <a:latin typeface="SFU Glytus"/>
              </a:rPr>
              <a:t>				địa chỉ ô chứa giá trị số;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100">
                <a:solidFill>
                  <a:schemeClr val="tx1"/>
                </a:solidFill>
                <a:latin typeface="SFU Glytus"/>
              </a:rPr>
              <a:t>				biểu thức hoặc hàm trả về giá trị số.</a:t>
            </a:r>
            <a:endParaRPr lang="vi-VN" sz="2100">
              <a:solidFill>
                <a:schemeClr val="tx1"/>
              </a:solidFill>
              <a:latin typeface="SFU Glytus"/>
            </a:endParaRPr>
          </a:p>
        </p:txBody>
      </p:sp>
      <p:pic>
        <p:nvPicPr>
          <p:cNvPr id="9" name="Picture 8" descr="Screen Clipping">
            <a:extLst>
              <a:ext uri="{FF2B5EF4-FFF2-40B4-BE49-F238E27FC236}">
                <a16:creationId xmlns:a16="http://schemas.microsoft.com/office/drawing/2014/main" id="{8422C64A-C349-0E0B-4A60-893A0BBC1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701" y="3107039"/>
            <a:ext cx="4408767" cy="1911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925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171701" y="2802615"/>
            <a:ext cx="8267700" cy="1209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472" indent="-347472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0664" indent="-283464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vi-VN" sz="180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2. HÀM POWER.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B737F3-03F5-4AD6-9000-1C70E6515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6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A84847D-3F90-E780-4F4D-05D322BB50B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1" y="2338939"/>
            <a:ext cx="11391900" cy="437618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000" b="1" i="1" dirty="0" err="1">
                <a:latin typeface="SFU Glytus"/>
              </a:rPr>
              <a:t>Chức</a:t>
            </a:r>
            <a:r>
              <a:rPr lang="en-US" sz="2000" b="1" i="1" dirty="0">
                <a:latin typeface="SFU Glytus"/>
              </a:rPr>
              <a:t> </a:t>
            </a:r>
            <a:r>
              <a:rPr lang="en-US" sz="2000" b="1" i="1" dirty="0" err="1">
                <a:latin typeface="SFU Glytus"/>
              </a:rPr>
              <a:t>năng</a:t>
            </a:r>
            <a:r>
              <a:rPr lang="en-US" sz="2000" dirty="0">
                <a:latin typeface="SFU Glytus"/>
              </a:rPr>
              <a:t>: </a:t>
            </a:r>
            <a:r>
              <a:rPr lang="en-US" sz="2000" dirty="0" err="1">
                <a:latin typeface="SFU Glytus"/>
              </a:rPr>
              <a:t>tính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lũy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thừa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của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một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số</a:t>
            </a:r>
            <a:r>
              <a:rPr lang="en-US" sz="2000" dirty="0">
                <a:latin typeface="SFU Glytus"/>
              </a:rPr>
              <a:t> number </a:t>
            </a:r>
            <a:r>
              <a:rPr lang="en-US" sz="2000" dirty="0" err="1">
                <a:latin typeface="SFU Glytus"/>
              </a:rPr>
              <a:t>với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số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mũ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là</a:t>
            </a:r>
            <a:r>
              <a:rPr lang="en-US" sz="2000" dirty="0">
                <a:latin typeface="SFU Glytus"/>
              </a:rPr>
              <a:t> power</a:t>
            </a:r>
          </a:p>
          <a:p>
            <a:pPr>
              <a:defRPr/>
            </a:pPr>
            <a:r>
              <a:rPr lang="en-US" sz="2000" b="1" i="1" dirty="0" err="1">
                <a:latin typeface="SFU Glytus"/>
              </a:rPr>
              <a:t>Cú</a:t>
            </a:r>
            <a:r>
              <a:rPr lang="en-US" sz="2000" b="1" i="1" dirty="0">
                <a:latin typeface="SFU Glytus"/>
              </a:rPr>
              <a:t> </a:t>
            </a:r>
            <a:r>
              <a:rPr lang="en-US" sz="2000" b="1" i="1" dirty="0" err="1">
                <a:latin typeface="SFU Glytus"/>
              </a:rPr>
              <a:t>pháp</a:t>
            </a:r>
            <a:r>
              <a:rPr lang="en-US" sz="2000" dirty="0">
                <a:latin typeface="SFU Glytus"/>
              </a:rPr>
              <a:t>: 	</a:t>
            </a:r>
            <a:r>
              <a:rPr lang="en-US" sz="2000" b="1" dirty="0">
                <a:solidFill>
                  <a:srgbClr val="C00000"/>
                </a:solidFill>
                <a:latin typeface="SFU Glytus"/>
              </a:rPr>
              <a:t>POWER(</a:t>
            </a:r>
            <a:r>
              <a:rPr lang="en-US" sz="2000" b="1" i="1" dirty="0">
                <a:solidFill>
                  <a:srgbClr val="C00000"/>
                </a:solidFill>
                <a:latin typeface="SFU Glytus"/>
              </a:rPr>
              <a:t>number, power</a:t>
            </a:r>
            <a:r>
              <a:rPr lang="en-US" sz="2000" b="1" dirty="0">
                <a:solidFill>
                  <a:srgbClr val="C00000"/>
                </a:solidFill>
                <a:latin typeface="SFU Glytus"/>
              </a:rPr>
              <a:t>)</a:t>
            </a:r>
          </a:p>
          <a:p>
            <a:pPr marL="0" indent="0">
              <a:buNone/>
              <a:defRPr/>
            </a:pPr>
            <a:r>
              <a:rPr lang="en-US" sz="2000" u="sng" dirty="0" err="1">
                <a:latin typeface="SFU Glytus"/>
              </a:rPr>
              <a:t>Trong</a:t>
            </a:r>
            <a:r>
              <a:rPr lang="en-US" sz="2000" u="sng" dirty="0">
                <a:latin typeface="SFU Glytus"/>
              </a:rPr>
              <a:t> </a:t>
            </a:r>
            <a:r>
              <a:rPr lang="en-US" sz="2000" u="sng" dirty="0" err="1">
                <a:latin typeface="SFU Glytus"/>
              </a:rPr>
              <a:t>đó</a:t>
            </a:r>
            <a:r>
              <a:rPr lang="en-US" sz="2000" dirty="0">
                <a:latin typeface="SFU Glytus"/>
              </a:rPr>
              <a:t>: </a:t>
            </a:r>
          </a:p>
          <a:p>
            <a:pPr lvl="1">
              <a:defRPr/>
            </a:pPr>
            <a:r>
              <a:rPr lang="en-US" sz="2000" i="1" dirty="0">
                <a:latin typeface="SFU Glytus"/>
              </a:rPr>
              <a:t>number</a:t>
            </a:r>
            <a:r>
              <a:rPr lang="en-US" sz="2000" dirty="0">
                <a:latin typeface="SFU Glytus"/>
              </a:rPr>
              <a:t>: </a:t>
            </a:r>
            <a:r>
              <a:rPr lang="en-US" sz="2000" dirty="0" err="1">
                <a:latin typeface="SFU Glytus"/>
              </a:rPr>
              <a:t>là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cơ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số</a:t>
            </a:r>
            <a:r>
              <a:rPr lang="en-US" sz="2000" dirty="0">
                <a:latin typeface="SFU Glytus"/>
              </a:rPr>
              <a:t> (</a:t>
            </a:r>
            <a:r>
              <a:rPr lang="en-US" sz="2000" dirty="0" err="1">
                <a:latin typeface="SFU Glytus"/>
              </a:rPr>
              <a:t>số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được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lũy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thừa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lên</a:t>
            </a:r>
            <a:r>
              <a:rPr lang="en-US" sz="2000" dirty="0">
                <a:latin typeface="SFU Glytus"/>
              </a:rPr>
              <a:t>)</a:t>
            </a:r>
          </a:p>
          <a:p>
            <a:pPr lvl="1">
              <a:defRPr/>
            </a:pPr>
            <a:r>
              <a:rPr lang="en-US" sz="2000" i="1" dirty="0">
                <a:latin typeface="SFU Glytus"/>
              </a:rPr>
              <a:t>power</a:t>
            </a:r>
            <a:r>
              <a:rPr lang="en-US" sz="2000" dirty="0">
                <a:latin typeface="SFU Glytus"/>
              </a:rPr>
              <a:t>: </a:t>
            </a:r>
            <a:r>
              <a:rPr lang="en-US" sz="2000" dirty="0" err="1">
                <a:latin typeface="SFU Glytus"/>
              </a:rPr>
              <a:t>số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mũ</a:t>
            </a:r>
            <a:endParaRPr lang="en-US" sz="2000" dirty="0">
              <a:latin typeface="SFU Glytus"/>
            </a:endParaRPr>
          </a:p>
          <a:p>
            <a:pPr lvl="1">
              <a:defRPr/>
            </a:pPr>
            <a:r>
              <a:rPr lang="en-US" sz="2000" i="1" dirty="0">
                <a:latin typeface="SFU Glytus"/>
              </a:rPr>
              <a:t>Number </a:t>
            </a:r>
            <a:r>
              <a:rPr lang="en-US" sz="2000" i="1" dirty="0" err="1">
                <a:latin typeface="SFU Glytus"/>
              </a:rPr>
              <a:t>và</a:t>
            </a:r>
            <a:r>
              <a:rPr lang="en-US" sz="2000" i="1" dirty="0">
                <a:latin typeface="SFU Glytus"/>
              </a:rPr>
              <a:t> power</a:t>
            </a:r>
            <a:r>
              <a:rPr lang="en-US" sz="2000" dirty="0">
                <a:latin typeface="SFU Glytus"/>
              </a:rPr>
              <a:t>: </a:t>
            </a:r>
            <a:r>
              <a:rPr lang="en-US" sz="2000" dirty="0" err="1">
                <a:latin typeface="SFU Glytus"/>
              </a:rPr>
              <a:t>có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thể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là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số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nhập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vào</a:t>
            </a:r>
            <a:r>
              <a:rPr lang="en-US" sz="2000" dirty="0">
                <a:latin typeface="SFU Glytus"/>
              </a:rPr>
              <a:t>; </a:t>
            </a:r>
            <a:r>
              <a:rPr lang="en-US" sz="2000" dirty="0" err="1">
                <a:latin typeface="SFU Glytus"/>
              </a:rPr>
              <a:t>địa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chỉ</a:t>
            </a:r>
            <a:r>
              <a:rPr lang="en-US" sz="2000" dirty="0">
                <a:latin typeface="SFU Glytus"/>
              </a:rPr>
              <a:t> ô </a:t>
            </a:r>
            <a:r>
              <a:rPr lang="en-US" sz="2000" dirty="0" err="1">
                <a:latin typeface="SFU Glytus"/>
              </a:rPr>
              <a:t>chứa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giá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trị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số</a:t>
            </a:r>
            <a:r>
              <a:rPr lang="en-US" sz="2000" dirty="0">
                <a:latin typeface="SFU Glytus"/>
              </a:rPr>
              <a:t>; </a:t>
            </a:r>
            <a:r>
              <a:rPr lang="en-US" sz="2000" dirty="0" err="1">
                <a:latin typeface="SFU Glytus"/>
              </a:rPr>
              <a:t>công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thức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hoặc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hàm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trả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về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giá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trị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số</a:t>
            </a:r>
            <a:r>
              <a:rPr lang="en-US" sz="2000" dirty="0">
                <a:latin typeface="SFU Glytus"/>
              </a:rPr>
              <a:t>.</a:t>
            </a:r>
          </a:p>
          <a:p>
            <a:pPr lvl="1">
              <a:defRPr/>
            </a:pPr>
            <a:r>
              <a:rPr lang="en-US" sz="2000" dirty="0" err="1">
                <a:latin typeface="SFU Glytus"/>
              </a:rPr>
              <a:t>Ví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dụ</a:t>
            </a:r>
            <a:r>
              <a:rPr lang="en-US" sz="2000" dirty="0">
                <a:latin typeface="SFU Glytus"/>
              </a:rPr>
              <a:t>: =power(-3,2) </a:t>
            </a:r>
            <a:r>
              <a:rPr lang="en-US" sz="2000" dirty="0" err="1">
                <a:latin typeface="SFU Glytus"/>
              </a:rPr>
              <a:t>kết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quả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là</a:t>
            </a:r>
            <a:r>
              <a:rPr lang="en-US" sz="2000" dirty="0">
                <a:latin typeface="SFU Glytus"/>
              </a:rPr>
              <a:t> 9.</a:t>
            </a:r>
          </a:p>
          <a:p>
            <a:pPr marL="457200" lvl="1" indent="0">
              <a:buNone/>
              <a:defRPr/>
            </a:pPr>
            <a:r>
              <a:rPr lang="en-US" sz="2000" dirty="0">
                <a:latin typeface="SFU Glytus"/>
              </a:rPr>
              <a:t>=power(2,-2) </a:t>
            </a:r>
            <a:r>
              <a:rPr lang="en-US" sz="2000" dirty="0" err="1">
                <a:latin typeface="SFU Glytus"/>
              </a:rPr>
              <a:t>kết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quả</a:t>
            </a:r>
            <a:r>
              <a:rPr lang="en-US" sz="2000" dirty="0">
                <a:latin typeface="SFU Glytus"/>
              </a:rPr>
              <a:t> </a:t>
            </a:r>
            <a:r>
              <a:rPr lang="en-US" sz="2000" dirty="0" err="1">
                <a:latin typeface="SFU Glytus"/>
              </a:rPr>
              <a:t>là</a:t>
            </a:r>
            <a:r>
              <a:rPr lang="en-US" sz="2000" dirty="0">
                <a:latin typeface="SFU Glytus"/>
              </a:rPr>
              <a:t> ¼=0.25</a:t>
            </a: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endParaRPr lang="vi-VN" sz="2000" dirty="0">
              <a:latin typeface="SFU Glytus"/>
            </a:endParaRPr>
          </a:p>
        </p:txBody>
      </p:sp>
      <p:pic>
        <p:nvPicPr>
          <p:cNvPr id="10" name="Picture 9" descr="Screen Clipping">
            <a:extLst>
              <a:ext uri="{FF2B5EF4-FFF2-40B4-BE49-F238E27FC236}">
                <a16:creationId xmlns:a16="http://schemas.microsoft.com/office/drawing/2014/main" id="{7467EE46-EC2D-DB64-A5CE-138774AD14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898" y="2802615"/>
            <a:ext cx="3588413" cy="1304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803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171701" y="2802615"/>
            <a:ext cx="8267700" cy="1209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472" indent="-347472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0664" indent="-283464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vi-VN" sz="180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3. HÀM INT, MOD.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B737F3-03F5-4AD6-9000-1C70E6515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A84847D-3F90-E780-4F4D-05D322BB50B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1" y="2338939"/>
            <a:ext cx="11085094" cy="4376187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sz="2200" b="1">
                <a:solidFill>
                  <a:schemeClr val="tx1"/>
                </a:solidFill>
                <a:latin typeface="SFU Glytus"/>
                <a:cs typeface="Times New Roman" pitchFamily="18" charset="0"/>
              </a:rPr>
              <a:t>HÀM INT</a:t>
            </a:r>
            <a:endParaRPr lang="en-US" sz="2200" b="1" i="1">
              <a:solidFill>
                <a:schemeClr val="tx1"/>
              </a:solidFill>
              <a:latin typeface="SFU Glytus"/>
              <a:cs typeface="Times New Roman" pitchFamily="18" charset="0"/>
            </a:endParaRP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2200" b="1" i="1">
                <a:solidFill>
                  <a:schemeClr val="tx1"/>
                </a:solidFill>
                <a:latin typeface="SFU Glytus"/>
              </a:rPr>
              <a:t>Chức năng</a:t>
            </a:r>
            <a:r>
              <a:rPr lang="en-US" sz="2200">
                <a:solidFill>
                  <a:schemeClr val="tx1"/>
                </a:solidFill>
                <a:latin typeface="SFU Glytus"/>
              </a:rPr>
              <a:t>: lấy phần nguyên của một số và số nguyên đó phải nhỏ hơn hoặc bằng number.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sz="2200" b="1" i="1">
                <a:solidFill>
                  <a:schemeClr val="tx1"/>
                </a:solidFill>
                <a:latin typeface="SFU Glytus"/>
              </a:rPr>
              <a:t>Cú pháp</a:t>
            </a:r>
            <a:r>
              <a:rPr lang="en-US" sz="2200">
                <a:solidFill>
                  <a:schemeClr val="tx1"/>
                </a:solidFill>
                <a:latin typeface="SFU Glytus"/>
              </a:rPr>
              <a:t>: </a:t>
            </a:r>
            <a:r>
              <a:rPr lang="en-US" sz="2200">
                <a:latin typeface="SFU Glytus"/>
              </a:rPr>
              <a:t>	</a:t>
            </a:r>
            <a:r>
              <a:rPr lang="en-US" sz="2200" b="1">
                <a:solidFill>
                  <a:srgbClr val="C00000"/>
                </a:solidFill>
                <a:latin typeface="SFU Glytus"/>
              </a:rPr>
              <a:t>INT(</a:t>
            </a:r>
            <a:r>
              <a:rPr lang="en-US" sz="2200" b="1" i="1">
                <a:solidFill>
                  <a:srgbClr val="C00000"/>
                </a:solidFill>
                <a:latin typeface="SFU Glytus"/>
              </a:rPr>
              <a:t>Number</a:t>
            </a:r>
            <a:r>
              <a:rPr lang="en-US" sz="2200" b="1">
                <a:solidFill>
                  <a:srgbClr val="C00000"/>
                </a:solidFill>
                <a:latin typeface="SFU Glytus"/>
              </a:rPr>
              <a:t>)</a:t>
            </a:r>
            <a:endParaRPr lang="en-US" sz="2200">
              <a:solidFill>
                <a:schemeClr val="tx1"/>
              </a:solidFill>
              <a:latin typeface="SFU Glytus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2200">
                <a:solidFill>
                  <a:schemeClr val="tx1"/>
                </a:solidFill>
                <a:latin typeface="SFU Glytus"/>
              </a:rPr>
              <a:t>Ví dụ: =INT(8.9) kết quả là 8, INT(-8.9) kết quả là -9.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131BA6-A52E-1D72-F215-D05D8D55B751}"/>
              </a:ext>
            </a:extLst>
          </p:cNvPr>
          <p:cNvSpPr txBox="1"/>
          <p:nvPr/>
        </p:nvSpPr>
        <p:spPr>
          <a:xfrm>
            <a:off x="609601" y="3940629"/>
            <a:ext cx="10786711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en-US" sz="2200" b="1">
                <a:latin typeface="SFU Glytus"/>
                <a:cs typeface="Times New Roman" pitchFamily="18" charset="0"/>
              </a:rPr>
              <a:t>HÀM MOD</a:t>
            </a:r>
            <a:endParaRPr lang="en-US" sz="2200" b="1" i="1">
              <a:latin typeface="SFU Glytus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en-US" sz="2200" b="1" i="1">
                <a:latin typeface="SFU Glytus"/>
              </a:rPr>
              <a:t>Chức năng</a:t>
            </a:r>
            <a:r>
              <a:rPr lang="en-US" sz="2200">
                <a:latin typeface="SFU Glytus"/>
              </a:rPr>
              <a:t>: lấy phần dư của phép chia Number cho divisor</a:t>
            </a:r>
          </a:p>
          <a:p>
            <a:pPr>
              <a:spcBef>
                <a:spcPct val="0"/>
              </a:spcBef>
            </a:pPr>
            <a:r>
              <a:rPr lang="en-US" sz="2200" b="1" i="1">
                <a:latin typeface="SFU Glytus"/>
              </a:rPr>
              <a:t>Cú pháp</a:t>
            </a:r>
            <a:r>
              <a:rPr lang="en-US" sz="2200">
                <a:latin typeface="SFU Glytus"/>
              </a:rPr>
              <a:t>: 	</a:t>
            </a:r>
            <a:r>
              <a:rPr lang="en-US" sz="2200" b="1">
                <a:solidFill>
                  <a:srgbClr val="C00000"/>
                </a:solidFill>
                <a:latin typeface="SFU Glytus"/>
              </a:rPr>
              <a:t>MOD(</a:t>
            </a:r>
            <a:r>
              <a:rPr lang="en-US" sz="2200" b="1" i="1">
                <a:solidFill>
                  <a:srgbClr val="C00000"/>
                </a:solidFill>
                <a:latin typeface="SFU Glytus"/>
              </a:rPr>
              <a:t>Number, divisor</a:t>
            </a:r>
            <a:r>
              <a:rPr lang="en-US" sz="2200" b="1">
                <a:solidFill>
                  <a:srgbClr val="C00000"/>
                </a:solidFill>
                <a:latin typeface="SFU Glytus"/>
              </a:rPr>
              <a:t>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2200" u="sng">
                <a:latin typeface="SFU Glytus"/>
              </a:rPr>
              <a:t>Trong đó</a:t>
            </a:r>
            <a:r>
              <a:rPr lang="en-US" sz="2200">
                <a:latin typeface="SFU Glytus"/>
              </a:rPr>
              <a:t>:	+ </a:t>
            </a:r>
            <a:r>
              <a:rPr lang="en-US" sz="2200" i="1">
                <a:latin typeface="SFU Glytus"/>
              </a:rPr>
              <a:t>Number</a:t>
            </a:r>
            <a:r>
              <a:rPr lang="en-US" sz="2200">
                <a:latin typeface="SFU Glytus"/>
              </a:rPr>
              <a:t>:	là một số; địa chỉ ô chứa giá trị số;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2200">
                <a:latin typeface="SFU Glytus"/>
              </a:rPr>
              <a:t>				biểu thức hoặc hàm trả về giá trị số.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2200">
                <a:latin typeface="SFU Glytus"/>
              </a:rPr>
              <a:t>		+ divisor: số chia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2200">
                <a:latin typeface="SFU Glytus"/>
              </a:rPr>
              <a:t>VD: =MOD(23,4) kết quả là 3.</a:t>
            </a:r>
            <a:endParaRPr lang="en-US" sz="2200" dirty="0">
              <a:latin typeface="SFU Glytus"/>
            </a:endParaRPr>
          </a:p>
        </p:txBody>
      </p:sp>
    </p:spTree>
    <p:extLst>
      <p:ext uri="{BB962C8B-B14F-4D97-AF65-F5344CB8AC3E}">
        <p14:creationId xmlns:p14="http://schemas.microsoft.com/office/powerpoint/2010/main" val="203189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171701" y="2802615"/>
            <a:ext cx="8267700" cy="1209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472" indent="-347472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0664" indent="-283464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vi-VN" sz="180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4. HÀM ROUND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B737F3-03F5-4AD6-9000-1C70E6515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8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8DBB301-1BF2-9C8F-13AC-5D9B29661C2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11201" y="2329314"/>
            <a:ext cx="7191140" cy="158816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200" b="1" i="1">
                <a:latin typeface="SFU Glytus"/>
              </a:rPr>
              <a:t>Chức </a:t>
            </a:r>
            <a:r>
              <a:rPr lang="en-US" sz="2200" b="1" i="1" dirty="0" err="1">
                <a:latin typeface="SFU Glytus"/>
              </a:rPr>
              <a:t>năng</a:t>
            </a:r>
            <a:r>
              <a:rPr lang="en-US" sz="2200" dirty="0">
                <a:latin typeface="SFU Glytus"/>
              </a:rPr>
              <a:t>: </a:t>
            </a:r>
            <a:r>
              <a:rPr lang="en-US" sz="2200" dirty="0" err="1">
                <a:latin typeface="SFU Glytus"/>
              </a:rPr>
              <a:t>làm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tròn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giá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trị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một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số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với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chỉ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số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cho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trước</a:t>
            </a:r>
            <a:r>
              <a:rPr lang="en-US" sz="2200" dirty="0">
                <a:latin typeface="SFU Glytus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en-US" sz="2200" b="1" i="1" dirty="0" err="1">
                <a:latin typeface="SFU Glytus"/>
              </a:rPr>
              <a:t>Cú</a:t>
            </a:r>
            <a:r>
              <a:rPr lang="en-US" sz="2200" b="1" i="1" dirty="0">
                <a:latin typeface="SFU Glytus"/>
              </a:rPr>
              <a:t> </a:t>
            </a:r>
            <a:r>
              <a:rPr lang="en-US" sz="2200" b="1" i="1" dirty="0" err="1">
                <a:latin typeface="SFU Glytus"/>
              </a:rPr>
              <a:t>pháp</a:t>
            </a:r>
            <a:r>
              <a:rPr lang="en-US" sz="2200" dirty="0">
                <a:latin typeface="SFU Glytus"/>
              </a:rPr>
              <a:t>: 	</a:t>
            </a:r>
            <a:r>
              <a:rPr lang="en-US" sz="2200" b="1" dirty="0">
                <a:solidFill>
                  <a:srgbClr val="C00000"/>
                </a:solidFill>
                <a:latin typeface="SFU Glytus"/>
              </a:rPr>
              <a:t>ROUND(</a:t>
            </a:r>
            <a:r>
              <a:rPr lang="en-US" sz="2200" b="1" i="1" dirty="0">
                <a:solidFill>
                  <a:srgbClr val="C00000"/>
                </a:solidFill>
                <a:latin typeface="SFU Glytus"/>
              </a:rPr>
              <a:t>Number, </a:t>
            </a:r>
            <a:r>
              <a:rPr lang="en-US" sz="2200" b="1" i="1" dirty="0" err="1">
                <a:solidFill>
                  <a:srgbClr val="C00000"/>
                </a:solidFill>
                <a:latin typeface="SFU Glytus"/>
              </a:rPr>
              <a:t>number_digits</a:t>
            </a:r>
            <a:r>
              <a:rPr lang="en-US" sz="2200" b="1" dirty="0">
                <a:solidFill>
                  <a:srgbClr val="C00000"/>
                </a:solidFill>
                <a:latin typeface="SFU Glytus"/>
              </a:rPr>
              <a:t>)</a:t>
            </a:r>
            <a:endParaRPr lang="vi-VN" sz="2200" dirty="0">
              <a:solidFill>
                <a:srgbClr val="C00000"/>
              </a:solidFill>
              <a:latin typeface="SFU Glytus"/>
            </a:endParaRPr>
          </a:p>
          <a:p>
            <a:pPr>
              <a:spcBef>
                <a:spcPts val="0"/>
              </a:spcBef>
              <a:buNone/>
            </a:pPr>
            <a:r>
              <a:rPr lang="en-US" sz="2200" u="sng" dirty="0" err="1">
                <a:latin typeface="SFU Glytus"/>
              </a:rPr>
              <a:t>Trong</a:t>
            </a:r>
            <a:r>
              <a:rPr lang="en-US" sz="2200" u="sng" dirty="0">
                <a:latin typeface="SFU Glytus"/>
              </a:rPr>
              <a:t> </a:t>
            </a:r>
            <a:r>
              <a:rPr lang="en-US" sz="2200" u="sng" dirty="0" err="1">
                <a:latin typeface="SFU Glytus"/>
              </a:rPr>
              <a:t>đó</a:t>
            </a:r>
            <a:r>
              <a:rPr lang="en-US" sz="2200" dirty="0">
                <a:latin typeface="SFU Glytus"/>
              </a:rPr>
              <a:t>:	+ </a:t>
            </a:r>
            <a:r>
              <a:rPr lang="en-US" sz="2200" i="1" dirty="0">
                <a:latin typeface="SFU Glytus"/>
              </a:rPr>
              <a:t>Number</a:t>
            </a:r>
            <a:r>
              <a:rPr lang="en-US" sz="2200" dirty="0">
                <a:latin typeface="SFU Glytus"/>
              </a:rPr>
              <a:t>: </a:t>
            </a:r>
            <a:r>
              <a:rPr lang="en-US" sz="2200" dirty="0" err="1">
                <a:latin typeface="SFU Glytus"/>
              </a:rPr>
              <a:t>giá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trị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số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cần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làm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tròn</a:t>
            </a:r>
            <a:endParaRPr lang="en-US" sz="2200" dirty="0">
              <a:latin typeface="SFU Glytus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>
                <a:latin typeface="SFU Glytus"/>
              </a:rPr>
              <a:t>	</a:t>
            </a:r>
            <a:r>
              <a:rPr lang="en-US" sz="2200">
                <a:latin typeface="SFU Glytus"/>
              </a:rPr>
              <a:t>		+ </a:t>
            </a:r>
            <a:r>
              <a:rPr lang="en-US" sz="2200" i="1" dirty="0">
                <a:latin typeface="SFU Glytus"/>
              </a:rPr>
              <a:t>divisor</a:t>
            </a:r>
            <a:r>
              <a:rPr lang="en-US" sz="2200" dirty="0">
                <a:latin typeface="SFU Glytus"/>
              </a:rPr>
              <a:t>: </a:t>
            </a:r>
            <a:r>
              <a:rPr lang="en-US" sz="2200" dirty="0" err="1">
                <a:latin typeface="SFU Glytus"/>
              </a:rPr>
              <a:t>chỉ</a:t>
            </a:r>
            <a:r>
              <a:rPr lang="en-US" sz="2200" dirty="0">
                <a:latin typeface="SFU Glytus"/>
              </a:rPr>
              <a:t> </a:t>
            </a:r>
            <a:r>
              <a:rPr lang="en-US" sz="2200" dirty="0" err="1">
                <a:latin typeface="SFU Glytus"/>
              </a:rPr>
              <a:t>số</a:t>
            </a:r>
            <a:r>
              <a:rPr lang="en-US" sz="2200" dirty="0">
                <a:latin typeface="SFU Glytus"/>
              </a:rPr>
              <a:t> </a:t>
            </a:r>
            <a:r>
              <a:rPr lang="en-US" sz="2200" err="1">
                <a:latin typeface="SFU Glytus"/>
              </a:rPr>
              <a:t>làm</a:t>
            </a:r>
            <a:r>
              <a:rPr lang="en-US" sz="2200">
                <a:latin typeface="SFU Glytus"/>
              </a:rPr>
              <a:t> tròn</a:t>
            </a:r>
            <a:endParaRPr lang="en-US" sz="2200" dirty="0">
              <a:latin typeface="SFU Glytus"/>
            </a:endParaRPr>
          </a:p>
        </p:txBody>
      </p:sp>
      <p:pic>
        <p:nvPicPr>
          <p:cNvPr id="10" name="Picture 9" descr="Screen Clipping">
            <a:extLst>
              <a:ext uri="{FF2B5EF4-FFF2-40B4-BE49-F238E27FC236}">
                <a16:creationId xmlns:a16="http://schemas.microsoft.com/office/drawing/2014/main" id="{E823B070-5227-90A5-C7B1-27E1A9083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8337" y="3009036"/>
            <a:ext cx="3867369" cy="16879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E95EC8E-FBE9-4E62-C6A0-91085B0C5C00}"/>
              </a:ext>
            </a:extLst>
          </p:cNvPr>
          <p:cNvSpPr txBox="1"/>
          <p:nvPr/>
        </p:nvSpPr>
        <p:spPr>
          <a:xfrm>
            <a:off x="711200" y="3853007"/>
            <a:ext cx="683500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SFU Glytus"/>
              </a:rPr>
              <a:t>- Nếu divisor =n &gt;0: làm tròn vị trí thứ n số phần thập phân.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SFU Glytus"/>
              </a:rPr>
              <a:t>- Nếu divisor =n=0: làm tròn phần nguyên (mặc định)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SFU Glytus"/>
              </a:rPr>
              <a:t>- Nếu divisor =n &lt;0: làm tròn số trước dấu thập phân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latin typeface="SFU Glytus"/>
              </a:rPr>
              <a:t> (n=-1 làm tròn hàng chục, n=-2 hàng trăm, n=-3 hàng nghìn…)</a:t>
            </a:r>
            <a:endParaRPr lang="en-US" sz="2000" dirty="0">
              <a:latin typeface="SFU Glytus"/>
            </a:endParaRPr>
          </a:p>
        </p:txBody>
      </p:sp>
    </p:spTree>
    <p:extLst>
      <p:ext uri="{BB962C8B-B14F-4D97-AF65-F5344CB8AC3E}">
        <p14:creationId xmlns:p14="http://schemas.microsoft.com/office/powerpoint/2010/main" val="335626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171701" y="2802615"/>
            <a:ext cx="8267700" cy="1209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472" indent="-347472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0664" indent="-283464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vi-VN" sz="180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ambria" panose="02040503050406030204" pitchFamily="18" charset="0"/>
                <a:ea typeface="Cambria" panose="02040503050406030204" pitchFamily="18" charset="0"/>
              </a:rPr>
              <a:t>5. HÀM PRODUCT.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B737F3-03F5-4AD6-9000-1C70E6515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en-US" smtClean="0"/>
              <a:t>9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8DBB301-1BF2-9C8F-13AC-5D9B29661C2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11201" y="2329314"/>
            <a:ext cx="9096942" cy="1588168"/>
          </a:xfrm>
        </p:spPr>
        <p:txBody>
          <a:bodyPr>
            <a:noAutofit/>
          </a:bodyPr>
          <a:lstStyle/>
          <a:p>
            <a:r>
              <a:rPr lang="en-US" sz="2200" b="1">
                <a:latin typeface="SFU Glytus"/>
              </a:rPr>
              <a:t>Chức năng</a:t>
            </a:r>
            <a:r>
              <a:rPr lang="en-US" sz="2200">
                <a:latin typeface="SFU Glytus"/>
              </a:rPr>
              <a:t>: tính tích các số</a:t>
            </a:r>
          </a:p>
          <a:p>
            <a:r>
              <a:rPr lang="en-US" sz="2200" b="1">
                <a:latin typeface="SFU Glytus"/>
              </a:rPr>
              <a:t>Cú pháp</a:t>
            </a:r>
            <a:r>
              <a:rPr lang="en-US" sz="2200">
                <a:latin typeface="SFU Glytus"/>
              </a:rPr>
              <a:t>: 	</a:t>
            </a:r>
            <a:r>
              <a:rPr lang="en-US" sz="2200" b="1">
                <a:solidFill>
                  <a:srgbClr val="C00000"/>
                </a:solidFill>
                <a:latin typeface="SFU Glytus"/>
              </a:rPr>
              <a:t>PRODUCT(</a:t>
            </a:r>
            <a:r>
              <a:rPr lang="en-US" sz="2200" b="1" i="1">
                <a:solidFill>
                  <a:srgbClr val="C00000"/>
                </a:solidFill>
                <a:latin typeface="SFU Glytus"/>
              </a:rPr>
              <a:t>number1, number2, …)</a:t>
            </a:r>
          </a:p>
          <a:p>
            <a:pPr marL="0" indent="0">
              <a:buNone/>
            </a:pPr>
            <a:r>
              <a:rPr lang="en-US" sz="2200" u="sng">
                <a:latin typeface="SFU Glytus"/>
              </a:rPr>
              <a:t>Trong đó</a:t>
            </a:r>
            <a:r>
              <a:rPr lang="en-US" sz="2200">
                <a:latin typeface="SFU Glytus"/>
              </a:rPr>
              <a:t>:	+ </a:t>
            </a:r>
            <a:r>
              <a:rPr lang="en-US" sz="2200" i="1">
                <a:latin typeface="SFU Glytus"/>
              </a:rPr>
              <a:t>number1, number2, … </a:t>
            </a:r>
            <a:r>
              <a:rPr lang="en-US" sz="2200">
                <a:latin typeface="SFU Glytus"/>
              </a:rPr>
              <a:t>là các số cần tính tích (nhân)</a:t>
            </a:r>
          </a:p>
          <a:p>
            <a:pPr marL="0" indent="0">
              <a:buNone/>
            </a:pPr>
            <a:r>
              <a:rPr lang="en-US" sz="2200">
                <a:latin typeface="SFU Glytus"/>
              </a:rPr>
              <a:t>Ví dụ: =PRODUCT(20,5,-2) kết quả -200, …</a:t>
            </a:r>
            <a:endParaRPr lang="vi-VN" sz="2200" dirty="0">
              <a:latin typeface="SFU Glytus"/>
            </a:endParaRPr>
          </a:p>
        </p:txBody>
      </p:sp>
    </p:spTree>
    <p:extLst>
      <p:ext uri="{BB962C8B-B14F-4D97-AF65-F5344CB8AC3E}">
        <p14:creationId xmlns:p14="http://schemas.microsoft.com/office/powerpoint/2010/main" val="9736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Custom 1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167F96A-C2ED-4D5B-8EFB-A18C6982D3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1599</Words>
  <Application>Microsoft Office PowerPoint</Application>
  <PresentationFormat>Widescreen</PresentationFormat>
  <Paragraphs>187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SFU Glytus</vt:lpstr>
      <vt:lpstr>Arial</vt:lpstr>
      <vt:lpstr>Cambria</vt:lpstr>
      <vt:lpstr>Candara</vt:lpstr>
      <vt:lpstr>Century Gothic</vt:lpstr>
      <vt:lpstr>Garamond</vt:lpstr>
      <vt:lpstr>Segoe Print</vt:lpstr>
      <vt:lpstr>Tahoma</vt:lpstr>
      <vt:lpstr>Wingdings</vt:lpstr>
      <vt:lpstr>Wingdings 3</vt:lpstr>
      <vt:lpstr>Ion Boardroom</vt:lpstr>
      <vt:lpstr>MICROSOFT EXCEL</vt:lpstr>
      <vt:lpstr>NỘI DUNG CHƯƠNG TRÌNH</vt:lpstr>
      <vt:lpstr>CHƯƠNG 3. CÔNG THỨC VÀ HÀM TRONG EXCEL</vt:lpstr>
      <vt:lpstr>PHẦN 4. NHÓM HÀM TOÁN HỌC.</vt:lpstr>
      <vt:lpstr>1. HÀM ABS, SQRT, FACT.</vt:lpstr>
      <vt:lpstr>2. HÀM POWER.</vt:lpstr>
      <vt:lpstr>3. HÀM INT, MOD.</vt:lpstr>
      <vt:lpstr>4. HÀM ROUND</vt:lpstr>
      <vt:lpstr>5. HÀM PRODUCT.</vt:lpstr>
      <vt:lpstr>6. HÀM SUMPRODUCT.</vt:lpstr>
      <vt:lpstr>PHẦN 5. NHÓM HÀM THỜI GIAN.</vt:lpstr>
      <vt:lpstr>1. HÀM DAY, MONTH, YEAR.</vt:lpstr>
      <vt:lpstr>1. HÀM DAY, MONTH, YEAR.</vt:lpstr>
      <vt:lpstr>1. HÀM DAY, MONTH, YEAR.</vt:lpstr>
      <vt:lpstr>2. WEEKDAY.</vt:lpstr>
      <vt:lpstr>3. HÀM HOUR, MINUTE, SECOND.</vt:lpstr>
      <vt:lpstr>3. HÀM HOUR, MINUTE, SECOND.</vt:lpstr>
      <vt:lpstr>3. HÀM HOUR, MINUTE, SECOND.</vt:lpstr>
      <vt:lpstr>4. HÀM DATE.</vt:lpstr>
      <vt:lpstr>5. HÀM DATEDIF</vt:lpstr>
      <vt:lpstr>5. HÀM DATEDIF</vt:lpstr>
      <vt:lpstr>5. HÀM DATEDIF (TIẾP)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2014-07-20T09:43:16Z</dcterms:created>
  <dcterms:modified xsi:type="dcterms:W3CDTF">2024-01-23T06:24:52Z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TC034313779991</vt:lpwstr>
  </property>
</Properties>
</file>